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41"/>
  </p:notesMasterIdLst>
  <p:sldIdLst>
    <p:sldId id="256" r:id="rId5"/>
    <p:sldId id="569" r:id="rId6"/>
    <p:sldId id="272" r:id="rId7"/>
    <p:sldId id="574" r:id="rId8"/>
    <p:sldId id="258" r:id="rId9"/>
    <p:sldId id="507" r:id="rId10"/>
    <p:sldId id="545" r:id="rId11"/>
    <p:sldId id="327" r:id="rId12"/>
    <p:sldId id="575" r:id="rId13"/>
    <p:sldId id="551" r:id="rId14"/>
    <p:sldId id="576" r:id="rId15"/>
    <p:sldId id="563" r:id="rId16"/>
    <p:sldId id="577" r:id="rId17"/>
    <p:sldId id="578" r:id="rId18"/>
    <p:sldId id="263" r:id="rId19"/>
    <p:sldId id="262" r:id="rId20"/>
    <p:sldId id="350" r:id="rId21"/>
    <p:sldId id="349" r:id="rId22"/>
    <p:sldId id="353" r:id="rId23"/>
    <p:sldId id="567" r:id="rId24"/>
    <p:sldId id="351" r:id="rId25"/>
    <p:sldId id="355" r:id="rId26"/>
    <p:sldId id="354" r:id="rId27"/>
    <p:sldId id="348" r:id="rId28"/>
    <p:sldId id="278" r:id="rId29"/>
    <p:sldId id="527" r:id="rId30"/>
    <p:sldId id="503" r:id="rId31"/>
    <p:sldId id="568" r:id="rId32"/>
    <p:sldId id="566" r:id="rId33"/>
    <p:sldId id="280" r:id="rId34"/>
    <p:sldId id="273" r:id="rId35"/>
    <p:sldId id="570" r:id="rId36"/>
    <p:sldId id="573" r:id="rId37"/>
    <p:sldId id="565" r:id="rId38"/>
    <p:sldId id="572" r:id="rId39"/>
    <p:sldId id="571" r:id="rId40"/>
  </p:sldIdLst>
  <p:sldSz cx="12192000" cy="68580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C1A12CA-A84F-4099-A360-F4EDEEA7A2E9}">
          <p14:sldIdLst>
            <p14:sldId id="256"/>
            <p14:sldId id="569"/>
            <p14:sldId id="272"/>
            <p14:sldId id="574"/>
          </p14:sldIdLst>
        </p14:section>
        <p14:section name="AI/ML Intro" id="{B6DFD631-F633-4009-ACD5-CEB20D3D507B}">
          <p14:sldIdLst>
            <p14:sldId id="258"/>
            <p14:sldId id="507"/>
            <p14:sldId id="545"/>
            <p14:sldId id="327"/>
            <p14:sldId id="575"/>
            <p14:sldId id="551"/>
            <p14:sldId id="576"/>
            <p14:sldId id="563"/>
            <p14:sldId id="577"/>
            <p14:sldId id="578"/>
          </p14:sldIdLst>
        </p14:section>
        <p14:section name="Few-Shot Intro" id="{8B454E03-62BA-4567-8B6E-C125EB2AE450}">
          <p14:sldIdLst>
            <p14:sldId id="263"/>
            <p14:sldId id="262"/>
            <p14:sldId id="350"/>
            <p14:sldId id="349"/>
            <p14:sldId id="353"/>
            <p14:sldId id="567"/>
            <p14:sldId id="351"/>
            <p14:sldId id="355"/>
            <p14:sldId id="354"/>
            <p14:sldId id="348"/>
            <p14:sldId id="278"/>
            <p14:sldId id="527"/>
            <p14:sldId id="503"/>
            <p14:sldId id="568"/>
            <p14:sldId id="566"/>
            <p14:sldId id="280"/>
          </p14:sldIdLst>
        </p14:section>
        <p14:section name="Examples" id="{D39D93FC-C684-4170-95F1-17C93960696B}">
          <p14:sldIdLst>
            <p14:sldId id="273"/>
            <p14:sldId id="570"/>
            <p14:sldId id="573"/>
            <p14:sldId id="565"/>
            <p14:sldId id="572"/>
            <p14:sldId id="5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E5DE78-5DCF-1543-89A7-D4D500447A1B}" v="620" dt="2020-10-20T14:38:44.064"/>
    <p1510:client id="{D0FFBB2F-FA68-2146-9780-02F879AD74E0}" v="171" dt="2020-10-20T04:30:37.6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8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w, Zachary D" userId="84f9e1ae-642e-414f-87a5-1906921f3d4f" providerId="ADAL" clId="{E90F341D-B392-4348-ADDE-F61D51D5BD22}"/>
    <pc:docChg chg="custSel modSld">
      <pc:chgData name="New, Zachary D" userId="84f9e1ae-642e-414f-87a5-1906921f3d4f" providerId="ADAL" clId="{E90F341D-B392-4348-ADDE-F61D51D5BD22}" dt="2020-10-07T21:15:22.234" v="408" actId="20577"/>
      <pc:docMkLst>
        <pc:docMk/>
      </pc:docMkLst>
      <pc:sldChg chg="modNotesTx">
        <pc:chgData name="New, Zachary D" userId="84f9e1ae-642e-414f-87a5-1906921f3d4f" providerId="ADAL" clId="{E90F341D-B392-4348-ADDE-F61D51D5BD22}" dt="2020-10-07T21:11:02.186" v="344" actId="20577"/>
        <pc:sldMkLst>
          <pc:docMk/>
          <pc:sldMk cId="591085776" sldId="258"/>
        </pc:sldMkLst>
      </pc:sldChg>
      <pc:sldChg chg="modNotesTx">
        <pc:chgData name="New, Zachary D" userId="84f9e1ae-642e-414f-87a5-1906921f3d4f" providerId="ADAL" clId="{E90F341D-B392-4348-ADDE-F61D51D5BD22}" dt="2020-10-07T21:05:58.047" v="76" actId="20577"/>
        <pc:sldMkLst>
          <pc:docMk/>
          <pc:sldMk cId="2905252068" sldId="272"/>
        </pc:sldMkLst>
      </pc:sldChg>
      <pc:sldChg chg="modNotesTx">
        <pc:chgData name="New, Zachary D" userId="84f9e1ae-642e-414f-87a5-1906921f3d4f" providerId="ADAL" clId="{E90F341D-B392-4348-ADDE-F61D51D5BD22}" dt="2020-10-07T21:07:58.732" v="241" actId="20577"/>
        <pc:sldMkLst>
          <pc:docMk/>
          <pc:sldMk cId="1367668032" sldId="273"/>
        </pc:sldMkLst>
      </pc:sldChg>
      <pc:sldChg chg="modNotesTx">
        <pc:chgData name="New, Zachary D" userId="84f9e1ae-642e-414f-87a5-1906921f3d4f" providerId="ADAL" clId="{E90F341D-B392-4348-ADDE-F61D51D5BD22}" dt="2020-10-07T21:15:22.234" v="408" actId="20577"/>
        <pc:sldMkLst>
          <pc:docMk/>
          <pc:sldMk cId="698844651" sldId="274"/>
        </pc:sldMkLst>
      </pc:sldChg>
    </pc:docChg>
  </pc:docChgLst>
  <pc:docChgLst>
    <pc:chgData clId="Web-{A3737BC6-03E1-44DF-B364-00661AC7E336}"/>
    <pc:docChg chg="addSld modSld modSection">
      <pc:chgData name="" userId="" providerId="" clId="Web-{A3737BC6-03E1-44DF-B364-00661AC7E336}" dt="2020-10-07T21:12:36.905" v="222" actId="20577"/>
      <pc:docMkLst>
        <pc:docMk/>
      </pc:docMkLst>
      <pc:sldChg chg="modSp new">
        <pc:chgData name="" userId="" providerId="" clId="Web-{A3737BC6-03E1-44DF-B364-00661AC7E336}" dt="2020-10-07T21:12:36.905" v="222" actId="20577"/>
        <pc:sldMkLst>
          <pc:docMk/>
          <pc:sldMk cId="631073207" sldId="275"/>
        </pc:sldMkLst>
        <pc:spChg chg="mod">
          <ac:chgData name="" userId="" providerId="" clId="Web-{A3737BC6-03E1-44DF-B364-00661AC7E336}" dt="2020-10-07T21:11:00.178" v="13" actId="20577"/>
          <ac:spMkLst>
            <pc:docMk/>
            <pc:sldMk cId="631073207" sldId="275"/>
            <ac:spMk id="2" creationId="{EBE50474-29A4-4B4C-844E-06B167AE6CB8}"/>
          </ac:spMkLst>
        </pc:spChg>
        <pc:spChg chg="mod">
          <ac:chgData name="" userId="" providerId="" clId="Web-{A3737BC6-03E1-44DF-B364-00661AC7E336}" dt="2020-10-07T21:12:36.905" v="222" actId="20577"/>
          <ac:spMkLst>
            <pc:docMk/>
            <pc:sldMk cId="631073207" sldId="275"/>
            <ac:spMk id="3" creationId="{30D9D810-1EF9-4912-9131-9F32E0589D59}"/>
          </ac:spMkLst>
        </pc:spChg>
      </pc:sldChg>
    </pc:docChg>
  </pc:docChgLst>
  <pc:docChgLst>
    <pc:chgData clId="Web-{9B6C2096-C969-4232-BA7D-B9667EB91FF6}"/>
    <pc:docChg chg="modSld">
      <pc:chgData name="" userId="" providerId="" clId="Web-{9B6C2096-C969-4232-BA7D-B9667EB91FF6}" dt="2020-10-15T18:34:42" v="21" actId="20577"/>
      <pc:docMkLst>
        <pc:docMk/>
      </pc:docMkLst>
      <pc:sldChg chg="modSp">
        <pc:chgData name="" userId="" providerId="" clId="Web-{9B6C2096-C969-4232-BA7D-B9667EB91FF6}" dt="2020-10-15T18:34:42" v="21" actId="20577"/>
        <pc:sldMkLst>
          <pc:docMk/>
          <pc:sldMk cId="724191895" sldId="268"/>
        </pc:sldMkLst>
        <pc:spChg chg="mod">
          <ac:chgData name="" userId="" providerId="" clId="Web-{9B6C2096-C969-4232-BA7D-B9667EB91FF6}" dt="2020-10-15T18:34:42" v="21" actId="20577"/>
          <ac:spMkLst>
            <pc:docMk/>
            <pc:sldMk cId="724191895" sldId="268"/>
            <ac:spMk id="4" creationId="{E85ACD68-5461-49E1-B3DB-BE2F1E315269}"/>
          </ac:spMkLst>
        </pc:spChg>
      </pc:sldChg>
    </pc:docChg>
  </pc:docChgLst>
  <pc:docChgLst>
    <pc:chgData name="Phillips, Lauren A" userId="60dcda39-1998-4879-9764-e6268f813aa3" providerId="ADAL" clId="{48E5DE78-5DCF-1543-89A7-D4D500447A1B}"/>
    <pc:docChg chg="undo custSel addSld delSld modSld sldOrd modSection">
      <pc:chgData name="Phillips, Lauren A" userId="60dcda39-1998-4879-9764-e6268f813aa3" providerId="ADAL" clId="{48E5DE78-5DCF-1543-89A7-D4D500447A1B}" dt="2020-10-20T14:40:31.639" v="15053" actId="20577"/>
      <pc:docMkLst>
        <pc:docMk/>
      </pc:docMkLst>
      <pc:sldChg chg="modSp mod">
        <pc:chgData name="Phillips, Lauren A" userId="60dcda39-1998-4879-9764-e6268f813aa3" providerId="ADAL" clId="{48E5DE78-5DCF-1543-89A7-D4D500447A1B}" dt="2020-10-13T16:19:26.233" v="2706" actId="114"/>
        <pc:sldMkLst>
          <pc:docMk/>
          <pc:sldMk cId="2325353487" sldId="262"/>
        </pc:sldMkLst>
        <pc:spChg chg="mod">
          <ac:chgData name="Phillips, Lauren A" userId="60dcda39-1998-4879-9764-e6268f813aa3" providerId="ADAL" clId="{48E5DE78-5DCF-1543-89A7-D4D500447A1B}" dt="2020-10-12T20:16:20.711" v="71" actId="20577"/>
          <ac:spMkLst>
            <pc:docMk/>
            <pc:sldMk cId="2325353487" sldId="262"/>
            <ac:spMk id="2" creationId="{FE059201-1268-4D66-9DFC-724F1D199FC3}"/>
          </ac:spMkLst>
        </pc:spChg>
        <pc:spChg chg="mod">
          <ac:chgData name="Phillips, Lauren A" userId="60dcda39-1998-4879-9764-e6268f813aa3" providerId="ADAL" clId="{48E5DE78-5DCF-1543-89A7-D4D500447A1B}" dt="2020-10-13T16:19:26.233" v="2706" actId="114"/>
          <ac:spMkLst>
            <pc:docMk/>
            <pc:sldMk cId="2325353487" sldId="262"/>
            <ac:spMk id="3" creationId="{9D773D9C-C17C-4179-B48C-55ACBBBA21CF}"/>
          </ac:spMkLst>
        </pc:spChg>
      </pc:sldChg>
      <pc:sldChg chg="modSp del mod">
        <pc:chgData name="Phillips, Lauren A" userId="60dcda39-1998-4879-9764-e6268f813aa3" providerId="ADAL" clId="{48E5DE78-5DCF-1543-89A7-D4D500447A1B}" dt="2020-10-18T16:06:10.494" v="10366" actId="2696"/>
        <pc:sldMkLst>
          <pc:docMk/>
          <pc:sldMk cId="3391840788" sldId="267"/>
        </pc:sldMkLst>
        <pc:spChg chg="mod">
          <ac:chgData name="Phillips, Lauren A" userId="60dcda39-1998-4879-9764-e6268f813aa3" providerId="ADAL" clId="{48E5DE78-5DCF-1543-89A7-D4D500447A1B}" dt="2020-10-13T17:52:40.204" v="5195" actId="20577"/>
          <ac:spMkLst>
            <pc:docMk/>
            <pc:sldMk cId="3391840788" sldId="267"/>
            <ac:spMk id="2" creationId="{FE059201-1268-4D66-9DFC-724F1D199FC3}"/>
          </ac:spMkLst>
        </pc:spChg>
        <pc:spChg chg="mod">
          <ac:chgData name="Phillips, Lauren A" userId="60dcda39-1998-4879-9764-e6268f813aa3" providerId="ADAL" clId="{48E5DE78-5DCF-1543-89A7-D4D500447A1B}" dt="2020-10-17T21:14:37.018" v="8309" actId="20577"/>
          <ac:spMkLst>
            <pc:docMk/>
            <pc:sldMk cId="3391840788" sldId="267"/>
            <ac:spMk id="4" creationId="{A35B5E82-30E8-4AD5-A92E-9F6A695C302D}"/>
          </ac:spMkLst>
        </pc:spChg>
      </pc:sldChg>
      <pc:sldChg chg="modSp del mod">
        <pc:chgData name="Phillips, Lauren A" userId="60dcda39-1998-4879-9764-e6268f813aa3" providerId="ADAL" clId="{48E5DE78-5DCF-1543-89A7-D4D500447A1B}" dt="2020-10-17T20:57:29.712" v="7133" actId="2696"/>
        <pc:sldMkLst>
          <pc:docMk/>
          <pc:sldMk cId="724191895" sldId="268"/>
        </pc:sldMkLst>
        <pc:spChg chg="mod">
          <ac:chgData name="Phillips, Lauren A" userId="60dcda39-1998-4879-9764-e6268f813aa3" providerId="ADAL" clId="{48E5DE78-5DCF-1543-89A7-D4D500447A1B}" dt="2020-10-12T18:55:16.674" v="4" actId="20577"/>
          <ac:spMkLst>
            <pc:docMk/>
            <pc:sldMk cId="724191895" sldId="268"/>
            <ac:spMk id="2" creationId="{FE059201-1268-4D66-9DFC-724F1D199FC3}"/>
          </ac:spMkLst>
        </pc:spChg>
      </pc:sldChg>
      <pc:sldChg chg="modSp mod">
        <pc:chgData name="Phillips, Lauren A" userId="60dcda39-1998-4879-9764-e6268f813aa3" providerId="ADAL" clId="{48E5DE78-5DCF-1543-89A7-D4D500447A1B}" dt="2020-10-20T14:17:10.236" v="13249" actId="20577"/>
        <pc:sldMkLst>
          <pc:docMk/>
          <pc:sldMk cId="2905252068" sldId="272"/>
        </pc:sldMkLst>
        <pc:spChg chg="mod">
          <ac:chgData name="Phillips, Lauren A" userId="60dcda39-1998-4879-9764-e6268f813aa3" providerId="ADAL" clId="{48E5DE78-5DCF-1543-89A7-D4D500447A1B}" dt="2020-10-20T14:17:10.236" v="13249" actId="20577"/>
          <ac:spMkLst>
            <pc:docMk/>
            <pc:sldMk cId="2905252068" sldId="272"/>
            <ac:spMk id="3" creationId="{791EE29D-9DD7-4A2B-8C2E-988E0AED8CFE}"/>
          </ac:spMkLst>
        </pc:spChg>
      </pc:sldChg>
      <pc:sldChg chg="modNotesTx">
        <pc:chgData name="Phillips, Lauren A" userId="60dcda39-1998-4879-9764-e6268f813aa3" providerId="ADAL" clId="{48E5DE78-5DCF-1543-89A7-D4D500447A1B}" dt="2020-10-20T14:23:51.555" v="13903" actId="20577"/>
        <pc:sldMkLst>
          <pc:docMk/>
          <pc:sldMk cId="1367668032" sldId="273"/>
        </pc:sldMkLst>
      </pc:sldChg>
      <pc:sldChg chg="del">
        <pc:chgData name="Phillips, Lauren A" userId="60dcda39-1998-4879-9764-e6268f813aa3" providerId="ADAL" clId="{48E5DE78-5DCF-1543-89A7-D4D500447A1B}" dt="2020-10-18T16:12:25.825" v="11003" actId="2696"/>
        <pc:sldMkLst>
          <pc:docMk/>
          <pc:sldMk cId="698844651" sldId="274"/>
        </pc:sldMkLst>
      </pc:sldChg>
      <pc:sldChg chg="modSp add mod">
        <pc:chgData name="Phillips, Lauren A" userId="60dcda39-1998-4879-9764-e6268f813aa3" providerId="ADAL" clId="{48E5DE78-5DCF-1543-89A7-D4D500447A1B}" dt="2020-10-17T20:40:05.367" v="6880" actId="20577"/>
        <pc:sldMkLst>
          <pc:docMk/>
          <pc:sldMk cId="1965554695" sldId="278"/>
        </pc:sldMkLst>
        <pc:spChg chg="mod">
          <ac:chgData name="Phillips, Lauren A" userId="60dcda39-1998-4879-9764-e6268f813aa3" providerId="ADAL" clId="{48E5DE78-5DCF-1543-89A7-D4D500447A1B}" dt="2020-10-17T20:40:05.367" v="6880" actId="20577"/>
          <ac:spMkLst>
            <pc:docMk/>
            <pc:sldMk cId="1965554695" sldId="278"/>
            <ac:spMk id="85" creationId="{FBC71338-F92D-4CB5-B8F7-79A489CF97CD}"/>
          </ac:spMkLst>
        </pc:spChg>
      </pc:sldChg>
      <pc:sldChg chg="add del">
        <pc:chgData name="Phillips, Lauren A" userId="60dcda39-1998-4879-9764-e6268f813aa3" providerId="ADAL" clId="{48E5DE78-5DCF-1543-89A7-D4D500447A1B}" dt="2020-10-13T16:57:22.190" v="5179" actId="2696"/>
        <pc:sldMkLst>
          <pc:docMk/>
          <pc:sldMk cId="2884242942" sldId="278"/>
        </pc:sldMkLst>
      </pc:sldChg>
      <pc:sldChg chg="modSp add mod modNotesTx">
        <pc:chgData name="Phillips, Lauren A" userId="60dcda39-1998-4879-9764-e6268f813aa3" providerId="ADAL" clId="{48E5DE78-5DCF-1543-89A7-D4D500447A1B}" dt="2020-10-20T14:31:04.116" v="14204" actId="20577"/>
        <pc:sldMkLst>
          <pc:docMk/>
          <pc:sldMk cId="3013034264" sldId="280"/>
        </pc:sldMkLst>
        <pc:spChg chg="mod">
          <ac:chgData name="Phillips, Lauren A" userId="60dcda39-1998-4879-9764-e6268f813aa3" providerId="ADAL" clId="{48E5DE78-5DCF-1543-89A7-D4D500447A1B}" dt="2020-10-20T14:21:21.614" v="13734" actId="20577"/>
          <ac:spMkLst>
            <pc:docMk/>
            <pc:sldMk cId="3013034264" sldId="280"/>
            <ac:spMk id="3" creationId="{6D50AF6E-CF6A-429E-A4B2-32D2D767B73B}"/>
          </ac:spMkLst>
        </pc:spChg>
        <pc:spChg chg="mod">
          <ac:chgData name="Phillips, Lauren A" userId="60dcda39-1998-4879-9764-e6268f813aa3" providerId="ADAL" clId="{48E5DE78-5DCF-1543-89A7-D4D500447A1B}" dt="2020-10-20T14:31:04.116" v="14204" actId="20577"/>
          <ac:spMkLst>
            <pc:docMk/>
            <pc:sldMk cId="3013034264" sldId="280"/>
            <ac:spMk id="38" creationId="{F7B27781-D866-CF44-BDF9-C71DA97C3F88}"/>
          </ac:spMkLst>
        </pc:spChg>
      </pc:sldChg>
      <pc:sldChg chg="modSp add mod">
        <pc:chgData name="Phillips, Lauren A" userId="60dcda39-1998-4879-9764-e6268f813aa3" providerId="ADAL" clId="{48E5DE78-5DCF-1543-89A7-D4D500447A1B}" dt="2020-10-17T20:40:24.337" v="6923" actId="20577"/>
        <pc:sldMkLst>
          <pc:docMk/>
          <pc:sldMk cId="2322011219" sldId="348"/>
        </pc:sldMkLst>
        <pc:spChg chg="mod">
          <ac:chgData name="Phillips, Lauren A" userId="60dcda39-1998-4879-9764-e6268f813aa3" providerId="ADAL" clId="{48E5DE78-5DCF-1543-89A7-D4D500447A1B}" dt="2020-10-17T20:40:24.337" v="6923" actId="20577"/>
          <ac:spMkLst>
            <pc:docMk/>
            <pc:sldMk cId="2322011219" sldId="348"/>
            <ac:spMk id="28" creationId="{F6D207E2-4597-C14D-9371-D281FBD6AC53}"/>
          </ac:spMkLst>
        </pc:spChg>
      </pc:sldChg>
      <pc:sldChg chg="add del">
        <pc:chgData name="Phillips, Lauren A" userId="60dcda39-1998-4879-9764-e6268f813aa3" providerId="ADAL" clId="{48E5DE78-5DCF-1543-89A7-D4D500447A1B}" dt="2020-10-13T16:57:22.183" v="5178" actId="2696"/>
        <pc:sldMkLst>
          <pc:docMk/>
          <pc:sldMk cId="2917091658" sldId="348"/>
        </pc:sldMkLst>
      </pc:sldChg>
      <pc:sldChg chg="addSp delSp modSp add mod ord">
        <pc:chgData name="Phillips, Lauren A" userId="60dcda39-1998-4879-9764-e6268f813aa3" providerId="ADAL" clId="{48E5DE78-5DCF-1543-89A7-D4D500447A1B}" dt="2020-10-17T19:57:32.474" v="5435" actId="1076"/>
        <pc:sldMkLst>
          <pc:docMk/>
          <pc:sldMk cId="2893578732" sldId="349"/>
        </pc:sldMkLst>
        <pc:spChg chg="mod">
          <ac:chgData name="Phillips, Lauren A" userId="60dcda39-1998-4879-9764-e6268f813aa3" providerId="ADAL" clId="{48E5DE78-5DCF-1543-89A7-D4D500447A1B}" dt="2020-10-12T20:23:08.184" v="1022" actId="20577"/>
          <ac:spMkLst>
            <pc:docMk/>
            <pc:sldMk cId="2893578732" sldId="349"/>
            <ac:spMk id="2" creationId="{BF7424F3-4DD4-FE4D-9205-D413F3951534}"/>
          </ac:spMkLst>
        </pc:spChg>
        <pc:spChg chg="del mod">
          <ac:chgData name="Phillips, Lauren A" userId="60dcda39-1998-4879-9764-e6268f813aa3" providerId="ADAL" clId="{48E5DE78-5DCF-1543-89A7-D4D500447A1B}" dt="2020-10-17T19:57:13.979" v="5431" actId="478"/>
          <ac:spMkLst>
            <pc:docMk/>
            <pc:sldMk cId="2893578732" sldId="349"/>
            <ac:spMk id="3" creationId="{46864C46-63B6-5444-A190-89B031CF4035}"/>
          </ac:spMkLst>
        </pc:spChg>
        <pc:picChg chg="add mod">
          <ac:chgData name="Phillips, Lauren A" userId="60dcda39-1998-4879-9764-e6268f813aa3" providerId="ADAL" clId="{48E5DE78-5DCF-1543-89A7-D4D500447A1B}" dt="2020-10-17T19:57:32.474" v="5435" actId="1076"/>
          <ac:picMkLst>
            <pc:docMk/>
            <pc:sldMk cId="2893578732" sldId="349"/>
            <ac:picMk id="5" creationId="{0F6B85A0-0A6B-FA43-B75C-D5FAC9C7BB3A}"/>
          </ac:picMkLst>
        </pc:picChg>
      </pc:sldChg>
      <pc:sldChg chg="addSp modSp add mod ord modNotesTx">
        <pc:chgData name="Phillips, Lauren A" userId="60dcda39-1998-4879-9764-e6268f813aa3" providerId="ADAL" clId="{48E5DE78-5DCF-1543-89A7-D4D500447A1B}" dt="2020-10-20T14:24:13.343" v="13904" actId="20577"/>
        <pc:sldMkLst>
          <pc:docMk/>
          <pc:sldMk cId="3835336407" sldId="350"/>
        </pc:sldMkLst>
        <pc:spChg chg="mod">
          <ac:chgData name="Phillips, Lauren A" userId="60dcda39-1998-4879-9764-e6268f813aa3" providerId="ADAL" clId="{48E5DE78-5DCF-1543-89A7-D4D500447A1B}" dt="2020-10-12T20:27:59.612" v="1079" actId="20577"/>
          <ac:spMkLst>
            <pc:docMk/>
            <pc:sldMk cId="3835336407" sldId="350"/>
            <ac:spMk id="2" creationId="{92602B94-A6D2-E046-BD45-FBA0BCAFF220}"/>
          </ac:spMkLst>
        </pc:spChg>
        <pc:spChg chg="mod">
          <ac:chgData name="Phillips, Lauren A" userId="60dcda39-1998-4879-9764-e6268f813aa3" providerId="ADAL" clId="{48E5DE78-5DCF-1543-89A7-D4D500447A1B}" dt="2020-10-12T20:38:32.498" v="1963" actId="20577"/>
          <ac:spMkLst>
            <pc:docMk/>
            <pc:sldMk cId="3835336407" sldId="350"/>
            <ac:spMk id="3" creationId="{FACB8C9F-6838-3140-93D5-000B6C388446}"/>
          </ac:spMkLst>
        </pc:spChg>
        <pc:graphicFrameChg chg="add mod modGraphic">
          <ac:chgData name="Phillips, Lauren A" userId="60dcda39-1998-4879-9764-e6268f813aa3" providerId="ADAL" clId="{48E5DE78-5DCF-1543-89A7-D4D500447A1B}" dt="2020-10-18T15:51:04.288" v="8934"/>
          <ac:graphicFrameMkLst>
            <pc:docMk/>
            <pc:sldMk cId="3835336407" sldId="350"/>
            <ac:graphicFrameMk id="4" creationId="{03C77749-E447-A544-82F3-D22529819768}"/>
          </ac:graphicFrameMkLst>
        </pc:graphicFrameChg>
      </pc:sldChg>
      <pc:sldChg chg="addSp delSp modSp add mod ord modAnim">
        <pc:chgData name="Phillips, Lauren A" userId="60dcda39-1998-4879-9764-e6268f813aa3" providerId="ADAL" clId="{48E5DE78-5DCF-1543-89A7-D4D500447A1B}" dt="2020-10-13T16:34:57.858" v="4114" actId="1076"/>
        <pc:sldMkLst>
          <pc:docMk/>
          <pc:sldMk cId="2608357265" sldId="351"/>
        </pc:sldMkLst>
        <pc:spChg chg="mod">
          <ac:chgData name="Phillips, Lauren A" userId="60dcda39-1998-4879-9764-e6268f813aa3" providerId="ADAL" clId="{48E5DE78-5DCF-1543-89A7-D4D500447A1B}" dt="2020-10-13T16:30:53.591" v="4110" actId="20577"/>
          <ac:spMkLst>
            <pc:docMk/>
            <pc:sldMk cId="2608357265" sldId="351"/>
            <ac:spMk id="2" creationId="{D0124A18-9B9E-5A4E-9BE9-240D16566C96}"/>
          </ac:spMkLst>
        </pc:spChg>
        <pc:spChg chg="del">
          <ac:chgData name="Phillips, Lauren A" userId="60dcda39-1998-4879-9764-e6268f813aa3" providerId="ADAL" clId="{48E5DE78-5DCF-1543-89A7-D4D500447A1B}" dt="2020-10-12T20:44:10.179" v="1969" actId="931"/>
          <ac:spMkLst>
            <pc:docMk/>
            <pc:sldMk cId="2608357265" sldId="351"/>
            <ac:spMk id="3" creationId="{06E89C54-C2DC-7B41-AEB4-DF050750B4A2}"/>
          </ac:spMkLst>
        </pc:spChg>
        <pc:spChg chg="add mod">
          <ac:chgData name="Phillips, Lauren A" userId="60dcda39-1998-4879-9764-e6268f813aa3" providerId="ADAL" clId="{48E5DE78-5DCF-1543-89A7-D4D500447A1B}" dt="2020-10-12T20:58:34.685" v="2679" actId="21"/>
          <ac:spMkLst>
            <pc:docMk/>
            <pc:sldMk cId="2608357265" sldId="351"/>
            <ac:spMk id="7" creationId="{6A81D826-2E19-D04F-91BA-706517FDD65E}"/>
          </ac:spMkLst>
        </pc:spChg>
        <pc:spChg chg="add mod">
          <ac:chgData name="Phillips, Lauren A" userId="60dcda39-1998-4879-9764-e6268f813aa3" providerId="ADAL" clId="{48E5DE78-5DCF-1543-89A7-D4D500447A1B}" dt="2020-10-12T20:54:35.757" v="2413" actId="1076"/>
          <ac:spMkLst>
            <pc:docMk/>
            <pc:sldMk cId="2608357265" sldId="351"/>
            <ac:spMk id="12" creationId="{602FF4CA-A53D-C348-8788-417341C17D65}"/>
          </ac:spMkLst>
        </pc:spChg>
        <pc:spChg chg="add mod">
          <ac:chgData name="Phillips, Lauren A" userId="60dcda39-1998-4879-9764-e6268f813aa3" providerId="ADAL" clId="{48E5DE78-5DCF-1543-89A7-D4D500447A1B}" dt="2020-10-13T16:34:57.858" v="4114" actId="1076"/>
          <ac:spMkLst>
            <pc:docMk/>
            <pc:sldMk cId="2608357265" sldId="351"/>
            <ac:spMk id="13" creationId="{274314AF-3BE3-E24A-9E34-CEA994DD2868}"/>
          </ac:spMkLst>
        </pc:spChg>
        <pc:spChg chg="add del mod">
          <ac:chgData name="Phillips, Lauren A" userId="60dcda39-1998-4879-9764-e6268f813aa3" providerId="ADAL" clId="{48E5DE78-5DCF-1543-89A7-D4D500447A1B}" dt="2020-10-12T20:54:42.457" v="2417"/>
          <ac:spMkLst>
            <pc:docMk/>
            <pc:sldMk cId="2608357265" sldId="351"/>
            <ac:spMk id="13" creationId="{F10E1F8E-2314-284E-A6E7-9E9BE3AAD377}"/>
          </ac:spMkLst>
        </pc:spChg>
        <pc:spChg chg="add mod">
          <ac:chgData name="Phillips, Lauren A" userId="60dcda39-1998-4879-9764-e6268f813aa3" providerId="ADAL" clId="{48E5DE78-5DCF-1543-89A7-D4D500447A1B}" dt="2020-10-12T20:54:35.757" v="2413" actId="1076"/>
          <ac:spMkLst>
            <pc:docMk/>
            <pc:sldMk cId="2608357265" sldId="351"/>
            <ac:spMk id="14" creationId="{17B8B95F-9A0D-E44F-8EBC-4BBAD4C12934}"/>
          </ac:spMkLst>
        </pc:spChg>
        <pc:spChg chg="add mod">
          <ac:chgData name="Phillips, Lauren A" userId="60dcda39-1998-4879-9764-e6268f813aa3" providerId="ADAL" clId="{48E5DE78-5DCF-1543-89A7-D4D500447A1B}" dt="2020-10-12T20:54:35.757" v="2413" actId="1076"/>
          <ac:spMkLst>
            <pc:docMk/>
            <pc:sldMk cId="2608357265" sldId="351"/>
            <ac:spMk id="15" creationId="{3CDE19C4-3838-3C40-93EB-E4198A934EEA}"/>
          </ac:spMkLst>
        </pc:spChg>
        <pc:spChg chg="add mod">
          <ac:chgData name="Phillips, Lauren A" userId="60dcda39-1998-4879-9764-e6268f813aa3" providerId="ADAL" clId="{48E5DE78-5DCF-1543-89A7-D4D500447A1B}" dt="2020-10-12T20:56:21.827" v="2604" actId="1076"/>
          <ac:spMkLst>
            <pc:docMk/>
            <pc:sldMk cId="2608357265" sldId="351"/>
            <ac:spMk id="16" creationId="{9151BF4A-E39C-F142-9A8C-9BA47C3D2C2C}"/>
          </ac:spMkLst>
        </pc:spChg>
        <pc:spChg chg="add mod">
          <ac:chgData name="Phillips, Lauren A" userId="60dcda39-1998-4879-9764-e6268f813aa3" providerId="ADAL" clId="{48E5DE78-5DCF-1543-89A7-D4D500447A1B}" dt="2020-10-12T20:55:21.552" v="2542" actId="207"/>
          <ac:spMkLst>
            <pc:docMk/>
            <pc:sldMk cId="2608357265" sldId="351"/>
            <ac:spMk id="18" creationId="{F1031EE9-EB17-A64A-BAA2-24CB768D33DD}"/>
          </ac:spMkLst>
        </pc:spChg>
        <pc:spChg chg="add del mod">
          <ac:chgData name="Phillips, Lauren A" userId="60dcda39-1998-4879-9764-e6268f813aa3" providerId="ADAL" clId="{48E5DE78-5DCF-1543-89A7-D4D500447A1B}" dt="2020-10-12T20:58:34.077" v="2678"/>
          <ac:spMkLst>
            <pc:docMk/>
            <pc:sldMk cId="2608357265" sldId="351"/>
            <ac:spMk id="20" creationId="{0C7F102E-684C-AA43-8A8D-9473C1F82E5B}"/>
          </ac:spMkLst>
        </pc:spChg>
        <pc:spChg chg="add mod">
          <ac:chgData name="Phillips, Lauren A" userId="60dcda39-1998-4879-9764-e6268f813aa3" providerId="ADAL" clId="{48E5DE78-5DCF-1543-89A7-D4D500447A1B}" dt="2020-10-13T16:34:56.704" v="4113" actId="1076"/>
          <ac:spMkLst>
            <pc:docMk/>
            <pc:sldMk cId="2608357265" sldId="351"/>
            <ac:spMk id="20" creationId="{7C21DA38-7B0E-B44C-AE88-54D75DF5FECC}"/>
          </ac:spMkLst>
        </pc:spChg>
        <pc:picChg chg="add del mod">
          <ac:chgData name="Phillips, Lauren A" userId="60dcda39-1998-4879-9764-e6268f813aa3" providerId="ADAL" clId="{48E5DE78-5DCF-1543-89A7-D4D500447A1B}" dt="2020-10-12T20:49:10.894" v="1974" actId="478"/>
          <ac:picMkLst>
            <pc:docMk/>
            <pc:sldMk cId="2608357265" sldId="351"/>
            <ac:picMk id="5" creationId="{5CE00707-3114-1249-BCCF-7A6546AD62C3}"/>
          </ac:picMkLst>
        </pc:picChg>
        <pc:picChg chg="add del mod">
          <ac:chgData name="Phillips, Lauren A" userId="60dcda39-1998-4879-9764-e6268f813aa3" providerId="ADAL" clId="{48E5DE78-5DCF-1543-89A7-D4D500447A1B}" dt="2020-10-12T20:52:45.473" v="2137" actId="478"/>
          <ac:picMkLst>
            <pc:docMk/>
            <pc:sldMk cId="2608357265" sldId="351"/>
            <ac:picMk id="9" creationId="{5065A1BA-AF2F-5847-B73A-0188B5DC1B5B}"/>
          </ac:picMkLst>
        </pc:picChg>
        <pc:picChg chg="add del mod">
          <ac:chgData name="Phillips, Lauren A" userId="60dcda39-1998-4879-9764-e6268f813aa3" providerId="ADAL" clId="{48E5DE78-5DCF-1543-89A7-D4D500447A1B}" dt="2020-10-12T20:52:46.665" v="2138" actId="478"/>
          <ac:picMkLst>
            <pc:docMk/>
            <pc:sldMk cId="2608357265" sldId="351"/>
            <ac:picMk id="10" creationId="{440DDE76-4CC0-924D-9DC9-DA71D74AFCD5}"/>
          </ac:picMkLst>
        </pc:picChg>
        <pc:picChg chg="add del mod">
          <ac:chgData name="Phillips, Lauren A" userId="60dcda39-1998-4879-9764-e6268f813aa3" providerId="ADAL" clId="{48E5DE78-5DCF-1543-89A7-D4D500447A1B}" dt="2020-10-12T20:51:36.606" v="2085" actId="478"/>
          <ac:picMkLst>
            <pc:docMk/>
            <pc:sldMk cId="2608357265" sldId="351"/>
            <ac:picMk id="11" creationId="{B44926C3-4018-AA49-92FC-16265EEE11A6}"/>
          </ac:picMkLst>
        </pc:picChg>
        <pc:picChg chg="add mod">
          <ac:chgData name="Phillips, Lauren A" userId="60dcda39-1998-4879-9764-e6268f813aa3" providerId="ADAL" clId="{48E5DE78-5DCF-1543-89A7-D4D500447A1B}" dt="2020-10-12T20:54:41.125" v="2415" actId="1076"/>
          <ac:picMkLst>
            <pc:docMk/>
            <pc:sldMk cId="2608357265" sldId="351"/>
            <ac:picMk id="17" creationId="{9904E9DE-2FB6-5F49-94E0-7B1A36F2D8CD}"/>
          </ac:picMkLst>
        </pc:picChg>
        <pc:picChg chg="add mod">
          <ac:chgData name="Phillips, Lauren A" userId="60dcda39-1998-4879-9764-e6268f813aa3" providerId="ADAL" clId="{48E5DE78-5DCF-1543-89A7-D4D500447A1B}" dt="2020-10-12T20:55:54.164" v="2586" actId="1076"/>
          <ac:picMkLst>
            <pc:docMk/>
            <pc:sldMk cId="2608357265" sldId="351"/>
            <ac:picMk id="19" creationId="{E974096B-75CA-DD44-99AD-0ADCA5E2ABCA}"/>
          </ac:picMkLst>
        </pc:picChg>
        <pc:picChg chg="add mod">
          <ac:chgData name="Phillips, Lauren A" userId="60dcda39-1998-4879-9764-e6268f813aa3" providerId="ADAL" clId="{48E5DE78-5DCF-1543-89A7-D4D500447A1B}" dt="2020-10-12T20:54:27.006" v="2412" actId="1076"/>
          <ac:picMkLst>
            <pc:docMk/>
            <pc:sldMk cId="2608357265" sldId="351"/>
            <ac:picMk id="1026" creationId="{100FC3E2-9492-7D42-B588-33A6E6F31558}"/>
          </ac:picMkLst>
        </pc:picChg>
      </pc:sldChg>
      <pc:sldChg chg="modSp add del mod modNotesTx">
        <pc:chgData name="Phillips, Lauren A" userId="60dcda39-1998-4879-9764-e6268f813aa3" providerId="ADAL" clId="{48E5DE78-5DCF-1543-89A7-D4D500447A1B}" dt="2020-10-17T21:15:24.765" v="8310" actId="2696"/>
        <pc:sldMkLst>
          <pc:docMk/>
          <pc:sldMk cId="1087288753" sldId="352"/>
        </pc:sldMkLst>
        <pc:spChg chg="mod">
          <ac:chgData name="Phillips, Lauren A" userId="60dcda39-1998-4879-9764-e6268f813aa3" providerId="ADAL" clId="{48E5DE78-5DCF-1543-89A7-D4D500447A1B}" dt="2020-10-13T16:46:23.156" v="5073" actId="20577"/>
          <ac:spMkLst>
            <pc:docMk/>
            <pc:sldMk cId="1087288753" sldId="352"/>
            <ac:spMk id="2" creationId="{70A39D12-8AF6-A245-BD34-AB4B8650F781}"/>
          </ac:spMkLst>
        </pc:spChg>
        <pc:spChg chg="mod">
          <ac:chgData name="Phillips, Lauren A" userId="60dcda39-1998-4879-9764-e6268f813aa3" providerId="ADAL" clId="{48E5DE78-5DCF-1543-89A7-D4D500447A1B}" dt="2020-10-13T16:29:13.240" v="3817" actId="20577"/>
          <ac:spMkLst>
            <pc:docMk/>
            <pc:sldMk cId="1087288753" sldId="352"/>
            <ac:spMk id="3" creationId="{FE1F587A-5156-F247-91DE-2AE402DCA437}"/>
          </ac:spMkLst>
        </pc:spChg>
      </pc:sldChg>
      <pc:sldChg chg="addSp modSp add mod modNotesTx">
        <pc:chgData name="Phillips, Lauren A" userId="60dcda39-1998-4879-9764-e6268f813aa3" providerId="ADAL" clId="{48E5DE78-5DCF-1543-89A7-D4D500447A1B}" dt="2020-10-17T20:07:56.210" v="6301" actId="1076"/>
        <pc:sldMkLst>
          <pc:docMk/>
          <pc:sldMk cId="2937219417" sldId="353"/>
        </pc:sldMkLst>
        <pc:spChg chg="mod">
          <ac:chgData name="Phillips, Lauren A" userId="60dcda39-1998-4879-9764-e6268f813aa3" providerId="ADAL" clId="{48E5DE78-5DCF-1543-89A7-D4D500447A1B}" dt="2020-10-13T16:29:53.380" v="3897" actId="20577"/>
          <ac:spMkLst>
            <pc:docMk/>
            <pc:sldMk cId="2937219417" sldId="353"/>
            <ac:spMk id="2" creationId="{6971E7A7-A3AF-FC40-91EB-B273450AF6A3}"/>
          </ac:spMkLst>
        </pc:spChg>
        <pc:spChg chg="mod">
          <ac:chgData name="Phillips, Lauren A" userId="60dcda39-1998-4879-9764-e6268f813aa3" providerId="ADAL" clId="{48E5DE78-5DCF-1543-89A7-D4D500447A1B}" dt="2020-10-17T20:07:50.070" v="6300" actId="20577"/>
          <ac:spMkLst>
            <pc:docMk/>
            <pc:sldMk cId="2937219417" sldId="353"/>
            <ac:spMk id="3" creationId="{F97C02D2-08C7-A948-96CB-CBBA61AF3EC4}"/>
          </ac:spMkLst>
        </pc:spChg>
        <pc:spChg chg="add mod">
          <ac:chgData name="Phillips, Lauren A" userId="60dcda39-1998-4879-9764-e6268f813aa3" providerId="ADAL" clId="{48E5DE78-5DCF-1543-89A7-D4D500447A1B}" dt="2020-10-17T20:07:56.210" v="6301" actId="1076"/>
          <ac:spMkLst>
            <pc:docMk/>
            <pc:sldMk cId="2937219417" sldId="353"/>
            <ac:spMk id="5" creationId="{74C6B6BE-83DD-9B49-9B54-B717F91FA7E0}"/>
          </ac:spMkLst>
        </pc:spChg>
        <pc:spChg chg="add mod">
          <ac:chgData name="Phillips, Lauren A" userId="60dcda39-1998-4879-9764-e6268f813aa3" providerId="ADAL" clId="{48E5DE78-5DCF-1543-89A7-D4D500447A1B}" dt="2020-10-17T20:07:56.210" v="6301" actId="1076"/>
          <ac:spMkLst>
            <pc:docMk/>
            <pc:sldMk cId="2937219417" sldId="353"/>
            <ac:spMk id="6" creationId="{5F50882F-37D1-B241-8114-96CFC1AED1BE}"/>
          </ac:spMkLst>
        </pc:spChg>
        <pc:picChg chg="add mod">
          <ac:chgData name="Phillips, Lauren A" userId="60dcda39-1998-4879-9764-e6268f813aa3" providerId="ADAL" clId="{48E5DE78-5DCF-1543-89A7-D4D500447A1B}" dt="2020-10-17T20:07:56.210" v="6301" actId="1076"/>
          <ac:picMkLst>
            <pc:docMk/>
            <pc:sldMk cId="2937219417" sldId="353"/>
            <ac:picMk id="4" creationId="{2916D485-5A90-4346-B718-7AA9488190DF}"/>
          </ac:picMkLst>
        </pc:picChg>
      </pc:sldChg>
      <pc:sldChg chg="addSp modSp add mod">
        <pc:chgData name="Phillips, Lauren A" userId="60dcda39-1998-4879-9764-e6268f813aa3" providerId="ADAL" clId="{48E5DE78-5DCF-1543-89A7-D4D500447A1B}" dt="2020-10-20T14:19:57.205" v="13484" actId="20577"/>
        <pc:sldMkLst>
          <pc:docMk/>
          <pc:sldMk cId="1011369578" sldId="354"/>
        </pc:sldMkLst>
        <pc:spChg chg="mod">
          <ac:chgData name="Phillips, Lauren A" userId="60dcda39-1998-4879-9764-e6268f813aa3" providerId="ADAL" clId="{48E5DE78-5DCF-1543-89A7-D4D500447A1B}" dt="2020-10-13T16:30:30.174" v="4080" actId="20577"/>
          <ac:spMkLst>
            <pc:docMk/>
            <pc:sldMk cId="1011369578" sldId="354"/>
            <ac:spMk id="2" creationId="{E5468F35-2A87-5B43-9532-9E3341788BEB}"/>
          </ac:spMkLst>
        </pc:spChg>
        <pc:spChg chg="mod">
          <ac:chgData name="Phillips, Lauren A" userId="60dcda39-1998-4879-9764-e6268f813aa3" providerId="ADAL" clId="{48E5DE78-5DCF-1543-89A7-D4D500447A1B}" dt="2020-10-20T14:19:57.205" v="13484" actId="20577"/>
          <ac:spMkLst>
            <pc:docMk/>
            <pc:sldMk cId="1011369578" sldId="354"/>
            <ac:spMk id="3" creationId="{B608BDC4-4DB1-5649-90C9-72D7FDBA77B8}"/>
          </ac:spMkLst>
        </pc:spChg>
        <pc:spChg chg="add mod">
          <ac:chgData name="Phillips, Lauren A" userId="60dcda39-1998-4879-9764-e6268f813aa3" providerId="ADAL" clId="{48E5DE78-5DCF-1543-89A7-D4D500447A1B}" dt="2020-10-20T14:19:21.809" v="13401" actId="1076"/>
          <ac:spMkLst>
            <pc:docMk/>
            <pc:sldMk cId="1011369578" sldId="354"/>
            <ac:spMk id="6" creationId="{0F389522-1321-654F-9BAD-99E26479C1E3}"/>
          </ac:spMkLst>
        </pc:spChg>
      </pc:sldChg>
      <pc:sldChg chg="addSp delSp modSp add mod modAnim">
        <pc:chgData name="Phillips, Lauren A" userId="60dcda39-1998-4879-9764-e6268f813aa3" providerId="ADAL" clId="{48E5DE78-5DCF-1543-89A7-D4D500447A1B}" dt="2020-10-17T20:30:58.097" v="6554" actId="1076"/>
        <pc:sldMkLst>
          <pc:docMk/>
          <pc:sldMk cId="3813128776" sldId="355"/>
        </pc:sldMkLst>
        <pc:spChg chg="mod">
          <ac:chgData name="Phillips, Lauren A" userId="60dcda39-1998-4879-9764-e6268f813aa3" providerId="ADAL" clId="{48E5DE78-5DCF-1543-89A7-D4D500447A1B}" dt="2020-10-13T16:35:31.895" v="4153" actId="20577"/>
          <ac:spMkLst>
            <pc:docMk/>
            <pc:sldMk cId="3813128776" sldId="355"/>
            <ac:spMk id="2" creationId="{8D1704C7-C01E-B34A-BAD4-CCB74EEB8DAA}"/>
          </ac:spMkLst>
        </pc:spChg>
        <pc:spChg chg="mod">
          <ac:chgData name="Phillips, Lauren A" userId="60dcda39-1998-4879-9764-e6268f813aa3" providerId="ADAL" clId="{48E5DE78-5DCF-1543-89A7-D4D500447A1B}" dt="2020-10-17T20:24:19.204" v="6504" actId="20577"/>
          <ac:spMkLst>
            <pc:docMk/>
            <pc:sldMk cId="3813128776" sldId="355"/>
            <ac:spMk id="3" creationId="{C255742F-8268-A64E-9836-80D256721BAE}"/>
          </ac:spMkLst>
        </pc:spChg>
        <pc:spChg chg="add del">
          <ac:chgData name="Phillips, Lauren A" userId="60dcda39-1998-4879-9764-e6268f813aa3" providerId="ADAL" clId="{48E5DE78-5DCF-1543-89A7-D4D500447A1B}" dt="2020-10-13T16:40:02.578" v="4418" actId="478"/>
          <ac:spMkLst>
            <pc:docMk/>
            <pc:sldMk cId="3813128776" sldId="355"/>
            <ac:spMk id="4" creationId="{3513C399-6C9B-F845-A677-506453A5C687}"/>
          </ac:spMkLst>
        </pc:spChg>
        <pc:spChg chg="add del mod">
          <ac:chgData name="Phillips, Lauren A" userId="60dcda39-1998-4879-9764-e6268f813aa3" providerId="ADAL" clId="{48E5DE78-5DCF-1543-89A7-D4D500447A1B}" dt="2020-10-13T16:40:27.275" v="4421" actId="478"/>
          <ac:spMkLst>
            <pc:docMk/>
            <pc:sldMk cId="3813128776" sldId="355"/>
            <ac:spMk id="5" creationId="{2307EBD0-8BAC-914A-AB9B-3E13645ACF67}"/>
          </ac:spMkLst>
        </pc:spChg>
        <pc:spChg chg="add mod">
          <ac:chgData name="Phillips, Lauren A" userId="60dcda39-1998-4879-9764-e6268f813aa3" providerId="ADAL" clId="{48E5DE78-5DCF-1543-89A7-D4D500447A1B}" dt="2020-10-17T20:24:51.444" v="6515" actId="1076"/>
          <ac:spMkLst>
            <pc:docMk/>
            <pc:sldMk cId="3813128776" sldId="355"/>
            <ac:spMk id="7" creationId="{ADBE8EA3-70B4-1E40-A6A9-D12076DD8E80}"/>
          </ac:spMkLst>
        </pc:spChg>
        <pc:spChg chg="add mod">
          <ac:chgData name="Phillips, Lauren A" userId="60dcda39-1998-4879-9764-e6268f813aa3" providerId="ADAL" clId="{48E5DE78-5DCF-1543-89A7-D4D500447A1B}" dt="2020-10-17T20:24:49.760" v="6514" actId="1076"/>
          <ac:spMkLst>
            <pc:docMk/>
            <pc:sldMk cId="3813128776" sldId="355"/>
            <ac:spMk id="8" creationId="{2FC02B08-9024-204E-B819-3B41AB8EA39A}"/>
          </ac:spMkLst>
        </pc:spChg>
        <pc:spChg chg="add mod">
          <ac:chgData name="Phillips, Lauren A" userId="60dcda39-1998-4879-9764-e6268f813aa3" providerId="ADAL" clId="{48E5DE78-5DCF-1543-89A7-D4D500447A1B}" dt="2020-10-17T20:24:53.551" v="6516" actId="1076"/>
          <ac:spMkLst>
            <pc:docMk/>
            <pc:sldMk cId="3813128776" sldId="355"/>
            <ac:spMk id="9" creationId="{70990E95-D833-AE4E-AB99-CEAF5C1BC144}"/>
          </ac:spMkLst>
        </pc:spChg>
        <pc:spChg chg="add mod">
          <ac:chgData name="Phillips, Lauren A" userId="60dcda39-1998-4879-9764-e6268f813aa3" providerId="ADAL" clId="{48E5DE78-5DCF-1543-89A7-D4D500447A1B}" dt="2020-10-17T20:25:37.838" v="6524" actId="1076"/>
          <ac:spMkLst>
            <pc:docMk/>
            <pc:sldMk cId="3813128776" sldId="355"/>
            <ac:spMk id="11" creationId="{29E942C5-03E4-8342-8F9A-3176F7E06338}"/>
          </ac:spMkLst>
        </pc:spChg>
        <pc:spChg chg="add mod">
          <ac:chgData name="Phillips, Lauren A" userId="60dcda39-1998-4879-9764-e6268f813aa3" providerId="ADAL" clId="{48E5DE78-5DCF-1543-89A7-D4D500447A1B}" dt="2020-10-17T20:25:37.838" v="6524" actId="1076"/>
          <ac:spMkLst>
            <pc:docMk/>
            <pc:sldMk cId="3813128776" sldId="355"/>
            <ac:spMk id="12" creationId="{57C583F4-91F9-5745-A879-00B0D04B6934}"/>
          </ac:spMkLst>
        </pc:spChg>
        <pc:spChg chg="add mod">
          <ac:chgData name="Phillips, Lauren A" userId="60dcda39-1998-4879-9764-e6268f813aa3" providerId="ADAL" clId="{48E5DE78-5DCF-1543-89A7-D4D500447A1B}" dt="2020-10-17T20:25:37.838" v="6524" actId="1076"/>
          <ac:spMkLst>
            <pc:docMk/>
            <pc:sldMk cId="3813128776" sldId="355"/>
            <ac:spMk id="13" creationId="{7B2129F2-664F-DF43-BD28-F57AC51B9AE4}"/>
          </ac:spMkLst>
        </pc:spChg>
        <pc:spChg chg="add mod">
          <ac:chgData name="Phillips, Lauren A" userId="60dcda39-1998-4879-9764-e6268f813aa3" providerId="ADAL" clId="{48E5DE78-5DCF-1543-89A7-D4D500447A1B}" dt="2020-10-17T20:25:43.194" v="6525" actId="1076"/>
          <ac:spMkLst>
            <pc:docMk/>
            <pc:sldMk cId="3813128776" sldId="355"/>
            <ac:spMk id="15" creationId="{4E83E894-0C75-A744-AD55-69CAC4A4F43E}"/>
          </ac:spMkLst>
        </pc:spChg>
        <pc:spChg chg="add mod">
          <ac:chgData name="Phillips, Lauren A" userId="60dcda39-1998-4879-9764-e6268f813aa3" providerId="ADAL" clId="{48E5DE78-5DCF-1543-89A7-D4D500447A1B}" dt="2020-10-17T20:25:43.194" v="6525" actId="1076"/>
          <ac:spMkLst>
            <pc:docMk/>
            <pc:sldMk cId="3813128776" sldId="355"/>
            <ac:spMk id="16" creationId="{577DE47E-C56F-B94D-8880-2268C1A19308}"/>
          </ac:spMkLst>
        </pc:spChg>
        <pc:spChg chg="add mod">
          <ac:chgData name="Phillips, Lauren A" userId="60dcda39-1998-4879-9764-e6268f813aa3" providerId="ADAL" clId="{48E5DE78-5DCF-1543-89A7-D4D500447A1B}" dt="2020-10-17T20:25:43.194" v="6525" actId="1076"/>
          <ac:spMkLst>
            <pc:docMk/>
            <pc:sldMk cId="3813128776" sldId="355"/>
            <ac:spMk id="17" creationId="{C645D6B8-35D0-DB4A-90A7-E05FFB804AFD}"/>
          </ac:spMkLst>
        </pc:spChg>
        <pc:spChg chg="add del mod">
          <ac:chgData name="Phillips, Lauren A" userId="60dcda39-1998-4879-9764-e6268f813aa3" providerId="ADAL" clId="{48E5DE78-5DCF-1543-89A7-D4D500447A1B}" dt="2020-10-17T20:26:07.475" v="6535"/>
          <ac:spMkLst>
            <pc:docMk/>
            <pc:sldMk cId="3813128776" sldId="355"/>
            <ac:spMk id="21" creationId="{9889E4D2-F663-FA49-AABE-F68E04DB8732}"/>
          </ac:spMkLst>
        </pc:spChg>
        <pc:spChg chg="add del mod">
          <ac:chgData name="Phillips, Lauren A" userId="60dcda39-1998-4879-9764-e6268f813aa3" providerId="ADAL" clId="{48E5DE78-5DCF-1543-89A7-D4D500447A1B}" dt="2020-10-17T20:26:07.475" v="6535"/>
          <ac:spMkLst>
            <pc:docMk/>
            <pc:sldMk cId="3813128776" sldId="355"/>
            <ac:spMk id="22" creationId="{6B45451B-4385-8E4F-BD63-634D4B47821C}"/>
          </ac:spMkLst>
        </pc:spChg>
        <pc:spChg chg="add del mod">
          <ac:chgData name="Phillips, Lauren A" userId="60dcda39-1998-4879-9764-e6268f813aa3" providerId="ADAL" clId="{48E5DE78-5DCF-1543-89A7-D4D500447A1B}" dt="2020-10-17T20:26:07.475" v="6535"/>
          <ac:spMkLst>
            <pc:docMk/>
            <pc:sldMk cId="3813128776" sldId="355"/>
            <ac:spMk id="23" creationId="{1AB8C233-40EB-4B41-A768-F43794502545}"/>
          </ac:spMkLst>
        </pc:spChg>
        <pc:spChg chg="add mod">
          <ac:chgData name="Phillips, Lauren A" userId="60dcda39-1998-4879-9764-e6268f813aa3" providerId="ADAL" clId="{48E5DE78-5DCF-1543-89A7-D4D500447A1B}" dt="2020-10-17T20:30:54.763" v="6553" actId="1076"/>
          <ac:spMkLst>
            <pc:docMk/>
            <pc:sldMk cId="3813128776" sldId="355"/>
            <ac:spMk id="27" creationId="{63A9D53F-1821-2142-B095-9361BE19D329}"/>
          </ac:spMkLst>
        </pc:spChg>
        <pc:picChg chg="add mod">
          <ac:chgData name="Phillips, Lauren A" userId="60dcda39-1998-4879-9764-e6268f813aa3" providerId="ADAL" clId="{48E5DE78-5DCF-1543-89A7-D4D500447A1B}" dt="2020-10-17T20:24:38.898" v="6510" actId="1076"/>
          <ac:picMkLst>
            <pc:docMk/>
            <pc:sldMk cId="3813128776" sldId="355"/>
            <ac:picMk id="5" creationId="{247152C8-38F2-3249-90A0-949D3BFEEDBA}"/>
          </ac:picMkLst>
        </pc:picChg>
        <pc:picChg chg="add mod">
          <ac:chgData name="Phillips, Lauren A" userId="60dcda39-1998-4879-9764-e6268f813aa3" providerId="ADAL" clId="{48E5DE78-5DCF-1543-89A7-D4D500447A1B}" dt="2020-10-17T20:24:40.501" v="6511" actId="1076"/>
          <ac:picMkLst>
            <pc:docMk/>
            <pc:sldMk cId="3813128776" sldId="355"/>
            <ac:picMk id="6" creationId="{EDEBE896-4EF7-3947-8C73-EC88B3F74122}"/>
          </ac:picMkLst>
        </pc:picChg>
        <pc:picChg chg="add mod">
          <ac:chgData name="Phillips, Lauren A" userId="60dcda39-1998-4879-9764-e6268f813aa3" providerId="ADAL" clId="{48E5DE78-5DCF-1543-89A7-D4D500447A1B}" dt="2020-10-17T20:25:37.838" v="6524" actId="1076"/>
          <ac:picMkLst>
            <pc:docMk/>
            <pc:sldMk cId="3813128776" sldId="355"/>
            <ac:picMk id="10" creationId="{A2EC1E0C-11E7-8546-B1FF-2AEA7F0F1F76}"/>
          </ac:picMkLst>
        </pc:picChg>
        <pc:picChg chg="add mod">
          <ac:chgData name="Phillips, Lauren A" userId="60dcda39-1998-4879-9764-e6268f813aa3" providerId="ADAL" clId="{48E5DE78-5DCF-1543-89A7-D4D500447A1B}" dt="2020-10-17T20:25:43.194" v="6525" actId="1076"/>
          <ac:picMkLst>
            <pc:docMk/>
            <pc:sldMk cId="3813128776" sldId="355"/>
            <ac:picMk id="14" creationId="{6732F74A-5833-2849-BC8F-7097C436306C}"/>
          </ac:picMkLst>
        </pc:picChg>
        <pc:picChg chg="add del mod">
          <ac:chgData name="Phillips, Lauren A" userId="60dcda39-1998-4879-9764-e6268f813aa3" providerId="ADAL" clId="{48E5DE78-5DCF-1543-89A7-D4D500447A1B}" dt="2020-10-17T20:29:28.195" v="6539" actId="478"/>
          <ac:picMkLst>
            <pc:docMk/>
            <pc:sldMk cId="3813128776" sldId="355"/>
            <ac:picMk id="19" creationId="{2B29B72F-B122-2748-A5B3-0586C48C549F}"/>
          </ac:picMkLst>
        </pc:picChg>
        <pc:picChg chg="add del mod">
          <ac:chgData name="Phillips, Lauren A" userId="60dcda39-1998-4879-9764-e6268f813aa3" providerId="ADAL" clId="{48E5DE78-5DCF-1543-89A7-D4D500447A1B}" dt="2020-10-17T20:26:07.475" v="6535"/>
          <ac:picMkLst>
            <pc:docMk/>
            <pc:sldMk cId="3813128776" sldId="355"/>
            <ac:picMk id="20" creationId="{7467B53E-4DFB-A445-81AE-C20017F6CBD3}"/>
          </ac:picMkLst>
        </pc:picChg>
        <pc:picChg chg="add del mod">
          <ac:chgData name="Phillips, Lauren A" userId="60dcda39-1998-4879-9764-e6268f813aa3" providerId="ADAL" clId="{48E5DE78-5DCF-1543-89A7-D4D500447A1B}" dt="2020-10-17T20:29:27.271" v="6538" actId="478"/>
          <ac:picMkLst>
            <pc:docMk/>
            <pc:sldMk cId="3813128776" sldId="355"/>
            <ac:picMk id="24" creationId="{96E03A9E-EB9E-B14F-AA15-2E6A91EF115A}"/>
          </ac:picMkLst>
        </pc:picChg>
        <pc:picChg chg="add mod">
          <ac:chgData name="Phillips, Lauren A" userId="60dcda39-1998-4879-9764-e6268f813aa3" providerId="ADAL" clId="{48E5DE78-5DCF-1543-89A7-D4D500447A1B}" dt="2020-10-17T20:29:44.433" v="6545" actId="1076"/>
          <ac:picMkLst>
            <pc:docMk/>
            <pc:sldMk cId="3813128776" sldId="355"/>
            <ac:picMk id="26" creationId="{F753ABA2-E010-964A-AAC8-84C2D58A1BCA}"/>
          </ac:picMkLst>
        </pc:picChg>
        <pc:picChg chg="add mod">
          <ac:chgData name="Phillips, Lauren A" userId="60dcda39-1998-4879-9764-e6268f813aa3" providerId="ADAL" clId="{48E5DE78-5DCF-1543-89A7-D4D500447A1B}" dt="2020-10-17T20:30:58.097" v="6554" actId="1076"/>
          <ac:picMkLst>
            <pc:docMk/>
            <pc:sldMk cId="3813128776" sldId="355"/>
            <ac:picMk id="28" creationId="{BEFF95C3-973C-6142-88D8-1D2A7B114CD8}"/>
          </ac:picMkLst>
        </pc:picChg>
      </pc:sldChg>
      <pc:sldChg chg="modSp add mod ord">
        <pc:chgData name="Phillips, Lauren A" userId="60dcda39-1998-4879-9764-e6268f813aa3" providerId="ADAL" clId="{48E5DE78-5DCF-1543-89A7-D4D500447A1B}" dt="2020-10-17T21:12:25.555" v="8264" actId="20577"/>
        <pc:sldMkLst>
          <pc:docMk/>
          <pc:sldMk cId="4119900869" sldId="503"/>
        </pc:sldMkLst>
        <pc:spChg chg="mod">
          <ac:chgData name="Phillips, Lauren A" userId="60dcda39-1998-4879-9764-e6268f813aa3" providerId="ADAL" clId="{48E5DE78-5DCF-1543-89A7-D4D500447A1B}" dt="2020-10-17T21:12:25.555" v="8264" actId="20577"/>
          <ac:spMkLst>
            <pc:docMk/>
            <pc:sldMk cId="4119900869" sldId="503"/>
            <ac:spMk id="3" creationId="{85C423AC-12A5-D546-9067-FD2295702487}"/>
          </ac:spMkLst>
        </pc:spChg>
        <pc:spChg chg="mod">
          <ac:chgData name="Phillips, Lauren A" userId="60dcda39-1998-4879-9764-e6268f813aa3" providerId="ADAL" clId="{48E5DE78-5DCF-1543-89A7-D4D500447A1B}" dt="2020-10-17T20:44:53.373" v="7017" actId="20577"/>
          <ac:spMkLst>
            <pc:docMk/>
            <pc:sldMk cId="4119900869" sldId="503"/>
            <ac:spMk id="4" creationId="{2CBCA8B8-0E3B-E040-A4F4-3831EC24BC05}"/>
          </ac:spMkLst>
        </pc:spChg>
        <pc:spChg chg="mod">
          <ac:chgData name="Phillips, Lauren A" userId="60dcda39-1998-4879-9764-e6268f813aa3" providerId="ADAL" clId="{48E5DE78-5DCF-1543-89A7-D4D500447A1B}" dt="2020-10-17T20:42:10.407" v="6927" actId="20577"/>
          <ac:spMkLst>
            <pc:docMk/>
            <pc:sldMk cId="4119900869" sldId="503"/>
            <ac:spMk id="18" creationId="{683E617E-5EE6-E14B-BC8A-6C3E1C15232A}"/>
          </ac:spMkLst>
        </pc:spChg>
      </pc:sldChg>
      <pc:sldChg chg="add">
        <pc:chgData name="Phillips, Lauren A" userId="60dcda39-1998-4879-9764-e6268f813aa3" providerId="ADAL" clId="{48E5DE78-5DCF-1543-89A7-D4D500447A1B}" dt="2020-10-17T20:56:11.959" v="7129"/>
        <pc:sldMkLst>
          <pc:docMk/>
          <pc:sldMk cId="322354608" sldId="527"/>
        </pc:sldMkLst>
      </pc:sldChg>
      <pc:sldChg chg="modSp add del mod modNotesTx">
        <pc:chgData name="Phillips, Lauren A" userId="60dcda39-1998-4879-9764-e6268f813aa3" providerId="ADAL" clId="{48E5DE78-5DCF-1543-89A7-D4D500447A1B}" dt="2020-10-17T21:15:24.774" v="8311" actId="2696"/>
        <pc:sldMkLst>
          <pc:docMk/>
          <pc:sldMk cId="1127122849" sldId="564"/>
        </pc:sldMkLst>
        <pc:spChg chg="mod">
          <ac:chgData name="Phillips, Lauren A" userId="60dcda39-1998-4879-9764-e6268f813aa3" providerId="ADAL" clId="{48E5DE78-5DCF-1543-89A7-D4D500447A1B}" dt="2020-10-13T16:52:47.680" v="5084" actId="20577"/>
          <ac:spMkLst>
            <pc:docMk/>
            <pc:sldMk cId="1127122849" sldId="564"/>
            <ac:spMk id="2" creationId="{5AF660F1-74ED-C841-88FD-F765D4AE6AD4}"/>
          </ac:spMkLst>
        </pc:spChg>
        <pc:spChg chg="mod">
          <ac:chgData name="Phillips, Lauren A" userId="60dcda39-1998-4879-9764-e6268f813aa3" providerId="ADAL" clId="{48E5DE78-5DCF-1543-89A7-D4D500447A1B}" dt="2020-10-13T16:53:10.181" v="5177" actId="20577"/>
          <ac:spMkLst>
            <pc:docMk/>
            <pc:sldMk cId="1127122849" sldId="564"/>
            <ac:spMk id="3" creationId="{AEFDBF90-D6D2-4242-A39B-163B07424B6D}"/>
          </ac:spMkLst>
        </pc:spChg>
      </pc:sldChg>
      <pc:sldChg chg="addSp modSp mod">
        <pc:chgData name="Phillips, Lauren A" userId="60dcda39-1998-4879-9764-e6268f813aa3" providerId="ADAL" clId="{48E5DE78-5DCF-1543-89A7-D4D500447A1B}" dt="2020-10-18T16:16:06.069" v="11007" actId="1076"/>
        <pc:sldMkLst>
          <pc:docMk/>
          <pc:sldMk cId="2487063587" sldId="565"/>
        </pc:sldMkLst>
        <pc:picChg chg="add mod">
          <ac:chgData name="Phillips, Lauren A" userId="60dcda39-1998-4879-9764-e6268f813aa3" providerId="ADAL" clId="{48E5DE78-5DCF-1543-89A7-D4D500447A1B}" dt="2020-10-18T16:16:06.069" v="11007" actId="1076"/>
          <ac:picMkLst>
            <pc:docMk/>
            <pc:sldMk cId="2487063587" sldId="565"/>
            <ac:picMk id="5" creationId="{9E0BB6D8-33EF-4445-A238-F441383F45BD}"/>
          </ac:picMkLst>
        </pc:picChg>
      </pc:sldChg>
      <pc:sldChg chg="addSp modSp new mod">
        <pc:chgData name="Phillips, Lauren A" userId="60dcda39-1998-4879-9764-e6268f813aa3" providerId="ADAL" clId="{48E5DE78-5DCF-1543-89A7-D4D500447A1B}" dt="2020-10-17T21:11:54.707" v="8258" actId="20577"/>
        <pc:sldMkLst>
          <pc:docMk/>
          <pc:sldMk cId="2566582512" sldId="566"/>
        </pc:sldMkLst>
        <pc:spChg chg="mod">
          <ac:chgData name="Phillips, Lauren A" userId="60dcda39-1998-4879-9764-e6268f813aa3" providerId="ADAL" clId="{48E5DE78-5DCF-1543-89A7-D4D500447A1B}" dt="2020-10-17T20:46:26.813" v="7036" actId="20577"/>
          <ac:spMkLst>
            <pc:docMk/>
            <pc:sldMk cId="2566582512" sldId="566"/>
            <ac:spMk id="2" creationId="{87AF84EC-67AA-874E-8E4E-6A7384C435EA}"/>
          </ac:spMkLst>
        </pc:spChg>
        <pc:spChg chg="mod">
          <ac:chgData name="Phillips, Lauren A" userId="60dcda39-1998-4879-9764-e6268f813aa3" providerId="ADAL" clId="{48E5DE78-5DCF-1543-89A7-D4D500447A1B}" dt="2020-10-17T21:11:54.707" v="8258" actId="20577"/>
          <ac:spMkLst>
            <pc:docMk/>
            <pc:sldMk cId="2566582512" sldId="566"/>
            <ac:spMk id="3" creationId="{A04572EA-6C5D-0B4D-B283-E406D81B36DC}"/>
          </ac:spMkLst>
        </pc:spChg>
        <pc:picChg chg="add mod">
          <ac:chgData name="Phillips, Lauren A" userId="60dcda39-1998-4879-9764-e6268f813aa3" providerId="ADAL" clId="{48E5DE78-5DCF-1543-89A7-D4D500447A1B}" dt="2020-10-17T20:56:43.199" v="7132" actId="1076"/>
          <ac:picMkLst>
            <pc:docMk/>
            <pc:sldMk cId="2566582512" sldId="566"/>
            <ac:picMk id="4" creationId="{0F602762-7551-0F4E-B672-9A5DEF38CD83}"/>
          </ac:picMkLst>
        </pc:picChg>
      </pc:sldChg>
      <pc:sldChg chg="modSp add mod">
        <pc:chgData name="Phillips, Lauren A" userId="60dcda39-1998-4879-9764-e6268f813aa3" providerId="ADAL" clId="{48E5DE78-5DCF-1543-89A7-D4D500447A1B}" dt="2020-10-18T16:01:37.234" v="10329" actId="20577"/>
        <pc:sldMkLst>
          <pc:docMk/>
          <pc:sldMk cId="3127064026" sldId="567"/>
        </pc:sldMkLst>
        <pc:spChg chg="mod">
          <ac:chgData name="Phillips, Lauren A" userId="60dcda39-1998-4879-9764-e6268f813aa3" providerId="ADAL" clId="{48E5DE78-5DCF-1543-89A7-D4D500447A1B}" dt="2020-10-18T16:01:37.234" v="10329" actId="20577"/>
          <ac:spMkLst>
            <pc:docMk/>
            <pc:sldMk cId="3127064026" sldId="567"/>
            <ac:spMk id="3" creationId="{094706B0-6501-E547-8B42-2A860A5F093E}"/>
          </ac:spMkLst>
        </pc:spChg>
      </pc:sldChg>
      <pc:sldChg chg="modSp new del mod">
        <pc:chgData name="Phillips, Lauren A" userId="60dcda39-1998-4879-9764-e6268f813aa3" providerId="ADAL" clId="{48E5DE78-5DCF-1543-89A7-D4D500447A1B}" dt="2020-10-17T21:16:47.970" v="8314" actId="2696"/>
        <pc:sldMkLst>
          <pc:docMk/>
          <pc:sldMk cId="4007854910" sldId="567"/>
        </pc:sldMkLst>
        <pc:spChg chg="mod">
          <ac:chgData name="Phillips, Lauren A" userId="60dcda39-1998-4879-9764-e6268f813aa3" providerId="ADAL" clId="{48E5DE78-5DCF-1543-89A7-D4D500447A1B}" dt="2020-10-17T20:58:29.919" v="7189" actId="20577"/>
          <ac:spMkLst>
            <pc:docMk/>
            <pc:sldMk cId="4007854910" sldId="567"/>
            <ac:spMk id="2" creationId="{9CDCE075-115D-F841-930C-74D9DA2192EA}"/>
          </ac:spMkLst>
        </pc:spChg>
        <pc:spChg chg="mod">
          <ac:chgData name="Phillips, Lauren A" userId="60dcda39-1998-4879-9764-e6268f813aa3" providerId="ADAL" clId="{48E5DE78-5DCF-1543-89A7-D4D500447A1B}" dt="2020-10-17T20:59:38.555" v="7433" actId="20577"/>
          <ac:spMkLst>
            <pc:docMk/>
            <pc:sldMk cId="4007854910" sldId="567"/>
            <ac:spMk id="3" creationId="{094706B0-6501-E547-8B42-2A860A5F093E}"/>
          </ac:spMkLst>
        </pc:spChg>
      </pc:sldChg>
      <pc:sldChg chg="addSp delSp modSp new mod ord">
        <pc:chgData name="Phillips, Lauren A" userId="60dcda39-1998-4879-9764-e6268f813aa3" providerId="ADAL" clId="{48E5DE78-5DCF-1543-89A7-D4D500447A1B}" dt="2020-10-20T14:20:59.812" v="13691" actId="14100"/>
        <pc:sldMkLst>
          <pc:docMk/>
          <pc:sldMk cId="4179564529" sldId="568"/>
        </pc:sldMkLst>
        <pc:spChg chg="mod">
          <ac:chgData name="Phillips, Lauren A" userId="60dcda39-1998-4879-9764-e6268f813aa3" providerId="ADAL" clId="{48E5DE78-5DCF-1543-89A7-D4D500447A1B}" dt="2020-10-17T21:05:29.697" v="7539" actId="20577"/>
          <ac:spMkLst>
            <pc:docMk/>
            <pc:sldMk cId="4179564529" sldId="568"/>
            <ac:spMk id="2" creationId="{FA5C97AF-19CD-BF48-8EE4-D3130A0DD4EF}"/>
          </ac:spMkLst>
        </pc:spChg>
        <pc:spChg chg="mod">
          <ac:chgData name="Phillips, Lauren A" userId="60dcda39-1998-4879-9764-e6268f813aa3" providerId="ADAL" clId="{48E5DE78-5DCF-1543-89A7-D4D500447A1B}" dt="2020-10-20T14:20:59.812" v="13691" actId="14100"/>
          <ac:spMkLst>
            <pc:docMk/>
            <pc:sldMk cId="4179564529" sldId="568"/>
            <ac:spMk id="3" creationId="{4052E2BB-0E09-AF43-AEFA-3942938E6E82}"/>
          </ac:spMkLst>
        </pc:spChg>
        <pc:spChg chg="add del mod">
          <ac:chgData name="Phillips, Lauren A" userId="60dcda39-1998-4879-9764-e6268f813aa3" providerId="ADAL" clId="{48E5DE78-5DCF-1543-89A7-D4D500447A1B}" dt="2020-10-17T21:10:21.166" v="8098" actId="478"/>
          <ac:spMkLst>
            <pc:docMk/>
            <pc:sldMk cId="4179564529" sldId="568"/>
            <ac:spMk id="4" creationId="{288B7DB9-ED64-BE4B-A8FF-FE8F753EB262}"/>
          </ac:spMkLst>
        </pc:spChg>
        <pc:spChg chg="del mod topLvl">
          <ac:chgData name="Phillips, Lauren A" userId="60dcda39-1998-4879-9764-e6268f813aa3" providerId="ADAL" clId="{48E5DE78-5DCF-1543-89A7-D4D500447A1B}" dt="2020-10-17T21:02:20.052" v="7445" actId="478"/>
          <ac:spMkLst>
            <pc:docMk/>
            <pc:sldMk cId="4179564529" sldId="568"/>
            <ac:spMk id="7" creationId="{C2B9EF14-2532-9C48-814A-2907E9A38AB7}"/>
          </ac:spMkLst>
        </pc:spChg>
        <pc:spChg chg="add del mod">
          <ac:chgData name="Phillips, Lauren A" userId="60dcda39-1998-4879-9764-e6268f813aa3" providerId="ADAL" clId="{48E5DE78-5DCF-1543-89A7-D4D500447A1B}" dt="2020-10-17T21:08:44.003" v="7990" actId="478"/>
          <ac:spMkLst>
            <pc:docMk/>
            <pc:sldMk cId="4179564529" sldId="568"/>
            <ac:spMk id="8" creationId="{3AABE02D-EE95-9E48-BF3D-BC19DFB5A1CB}"/>
          </ac:spMkLst>
        </pc:spChg>
        <pc:spChg chg="add del mod">
          <ac:chgData name="Phillips, Lauren A" userId="60dcda39-1998-4879-9764-e6268f813aa3" providerId="ADAL" clId="{48E5DE78-5DCF-1543-89A7-D4D500447A1B}" dt="2020-10-17T21:08:41.038" v="7989" actId="478"/>
          <ac:spMkLst>
            <pc:docMk/>
            <pc:sldMk cId="4179564529" sldId="568"/>
            <ac:spMk id="9" creationId="{536FC4F5-5CFF-0043-BAA4-74ECA3FBAD38}"/>
          </ac:spMkLst>
        </pc:spChg>
        <pc:spChg chg="add del mod">
          <ac:chgData name="Phillips, Lauren A" userId="60dcda39-1998-4879-9764-e6268f813aa3" providerId="ADAL" clId="{48E5DE78-5DCF-1543-89A7-D4D500447A1B}" dt="2020-10-17T21:03:24.789" v="7466" actId="478"/>
          <ac:spMkLst>
            <pc:docMk/>
            <pc:sldMk cId="4179564529" sldId="568"/>
            <ac:spMk id="10" creationId="{334B831D-50FB-7941-8DD8-6A737E649C17}"/>
          </ac:spMkLst>
        </pc:spChg>
        <pc:spChg chg="add del mod">
          <ac:chgData name="Phillips, Lauren A" userId="60dcda39-1998-4879-9764-e6268f813aa3" providerId="ADAL" clId="{48E5DE78-5DCF-1543-89A7-D4D500447A1B}" dt="2020-10-17T21:08:36.337" v="7987" actId="478"/>
          <ac:spMkLst>
            <pc:docMk/>
            <pc:sldMk cId="4179564529" sldId="568"/>
            <ac:spMk id="11" creationId="{F7987DC7-472B-B840-BBD5-26CB7F1CB069}"/>
          </ac:spMkLst>
        </pc:spChg>
        <pc:spChg chg="add del mod">
          <ac:chgData name="Phillips, Lauren A" userId="60dcda39-1998-4879-9764-e6268f813aa3" providerId="ADAL" clId="{48E5DE78-5DCF-1543-89A7-D4D500447A1B}" dt="2020-10-17T21:08:38.823" v="7988" actId="478"/>
          <ac:spMkLst>
            <pc:docMk/>
            <pc:sldMk cId="4179564529" sldId="568"/>
            <ac:spMk id="12" creationId="{7519D20A-1724-5A4D-AECD-716286A1BE4F}"/>
          </ac:spMkLst>
        </pc:spChg>
        <pc:spChg chg="add del mod">
          <ac:chgData name="Phillips, Lauren A" userId="60dcda39-1998-4879-9764-e6268f813aa3" providerId="ADAL" clId="{48E5DE78-5DCF-1543-89A7-D4D500447A1B}" dt="2020-10-17T21:01:41.966" v="7443" actId="478"/>
          <ac:spMkLst>
            <pc:docMk/>
            <pc:sldMk cId="4179564529" sldId="568"/>
            <ac:spMk id="13" creationId="{17786E6C-32B3-C94A-9E83-01C84E88783F}"/>
          </ac:spMkLst>
        </pc:spChg>
        <pc:spChg chg="add mod">
          <ac:chgData name="Phillips, Lauren A" userId="60dcda39-1998-4879-9764-e6268f813aa3" providerId="ADAL" clId="{48E5DE78-5DCF-1543-89A7-D4D500447A1B}" dt="2020-10-17T21:10:17.481" v="8097" actId="1036"/>
          <ac:spMkLst>
            <pc:docMk/>
            <pc:sldMk cId="4179564529" sldId="568"/>
            <ac:spMk id="14" creationId="{3463FD5A-CB69-2E4E-AD03-77CF64D7E08C}"/>
          </ac:spMkLst>
        </pc:spChg>
        <pc:spChg chg="add mod">
          <ac:chgData name="Phillips, Lauren A" userId="60dcda39-1998-4879-9764-e6268f813aa3" providerId="ADAL" clId="{48E5DE78-5DCF-1543-89A7-D4D500447A1B}" dt="2020-10-17T21:10:17.481" v="8097" actId="1036"/>
          <ac:spMkLst>
            <pc:docMk/>
            <pc:sldMk cId="4179564529" sldId="568"/>
            <ac:spMk id="15" creationId="{443A9EEC-0628-024D-AD53-15FD413B6306}"/>
          </ac:spMkLst>
        </pc:spChg>
        <pc:spChg chg="add del mod">
          <ac:chgData name="Phillips, Lauren A" userId="60dcda39-1998-4879-9764-e6268f813aa3" providerId="ADAL" clId="{48E5DE78-5DCF-1543-89A7-D4D500447A1B}" dt="2020-10-17T21:01:35.797" v="7441" actId="478"/>
          <ac:spMkLst>
            <pc:docMk/>
            <pc:sldMk cId="4179564529" sldId="568"/>
            <ac:spMk id="16" creationId="{EF9875C2-59E8-1B40-84C0-EE8976C9DB0D}"/>
          </ac:spMkLst>
        </pc:spChg>
        <pc:spChg chg="add del mod">
          <ac:chgData name="Phillips, Lauren A" userId="60dcda39-1998-4879-9764-e6268f813aa3" providerId="ADAL" clId="{48E5DE78-5DCF-1543-89A7-D4D500447A1B}" dt="2020-10-17T21:01:39.402" v="7442" actId="478"/>
          <ac:spMkLst>
            <pc:docMk/>
            <pc:sldMk cId="4179564529" sldId="568"/>
            <ac:spMk id="17" creationId="{0D338FB5-F561-3249-A71D-3C3E28F845A9}"/>
          </ac:spMkLst>
        </pc:spChg>
        <pc:spChg chg="add del mod">
          <ac:chgData name="Phillips, Lauren A" userId="60dcda39-1998-4879-9764-e6268f813aa3" providerId="ADAL" clId="{48E5DE78-5DCF-1543-89A7-D4D500447A1B}" dt="2020-10-17T21:09:45.375" v="8037" actId="478"/>
          <ac:spMkLst>
            <pc:docMk/>
            <pc:sldMk cId="4179564529" sldId="568"/>
            <ac:spMk id="18" creationId="{D74F50AE-A683-7F4D-86CB-C8527284318D}"/>
          </ac:spMkLst>
        </pc:spChg>
        <pc:spChg chg="add del mod">
          <ac:chgData name="Phillips, Lauren A" userId="60dcda39-1998-4879-9764-e6268f813aa3" providerId="ADAL" clId="{48E5DE78-5DCF-1543-89A7-D4D500447A1B}" dt="2020-10-17T21:09:47.011" v="8040" actId="478"/>
          <ac:spMkLst>
            <pc:docMk/>
            <pc:sldMk cId="4179564529" sldId="568"/>
            <ac:spMk id="19" creationId="{07DED46E-A5BE-D140-B84D-2A9728732330}"/>
          </ac:spMkLst>
        </pc:spChg>
        <pc:spChg chg="add del mod">
          <ac:chgData name="Phillips, Lauren A" userId="60dcda39-1998-4879-9764-e6268f813aa3" providerId="ADAL" clId="{48E5DE78-5DCF-1543-89A7-D4D500447A1B}" dt="2020-10-17T21:02:17.749" v="7444" actId="478"/>
          <ac:spMkLst>
            <pc:docMk/>
            <pc:sldMk cId="4179564529" sldId="568"/>
            <ac:spMk id="20" creationId="{1C30B3FE-D2CC-254C-B666-D279E925665C}"/>
          </ac:spMkLst>
        </pc:spChg>
        <pc:spChg chg="add mod">
          <ac:chgData name="Phillips, Lauren A" userId="60dcda39-1998-4879-9764-e6268f813aa3" providerId="ADAL" clId="{48E5DE78-5DCF-1543-89A7-D4D500447A1B}" dt="2020-10-17T21:10:17.481" v="8097" actId="1036"/>
          <ac:spMkLst>
            <pc:docMk/>
            <pc:sldMk cId="4179564529" sldId="568"/>
            <ac:spMk id="21" creationId="{8A4099D2-61E7-D742-8C98-C6FC4BEB55B1}"/>
          </ac:spMkLst>
        </pc:spChg>
        <pc:spChg chg="add mod">
          <ac:chgData name="Phillips, Lauren A" userId="60dcda39-1998-4879-9764-e6268f813aa3" providerId="ADAL" clId="{48E5DE78-5DCF-1543-89A7-D4D500447A1B}" dt="2020-10-17T21:10:17.481" v="8097" actId="1036"/>
          <ac:spMkLst>
            <pc:docMk/>
            <pc:sldMk cId="4179564529" sldId="568"/>
            <ac:spMk id="22" creationId="{5F363449-D797-6B4A-9F10-525E83364986}"/>
          </ac:spMkLst>
        </pc:spChg>
        <pc:spChg chg="add del mod">
          <ac:chgData name="Phillips, Lauren A" userId="60dcda39-1998-4879-9764-e6268f813aa3" providerId="ADAL" clId="{48E5DE78-5DCF-1543-89A7-D4D500447A1B}" dt="2020-10-17T21:09:50.763" v="8042" actId="478"/>
          <ac:spMkLst>
            <pc:docMk/>
            <pc:sldMk cId="4179564529" sldId="568"/>
            <ac:spMk id="23" creationId="{FB65431F-025B-514B-8496-76EBDE1AE14D}"/>
          </ac:spMkLst>
        </pc:spChg>
        <pc:spChg chg="add del mod">
          <ac:chgData name="Phillips, Lauren A" userId="60dcda39-1998-4879-9764-e6268f813aa3" providerId="ADAL" clId="{48E5DE78-5DCF-1543-89A7-D4D500447A1B}" dt="2020-10-17T21:09:48.639" v="8041" actId="478"/>
          <ac:spMkLst>
            <pc:docMk/>
            <pc:sldMk cId="4179564529" sldId="568"/>
            <ac:spMk id="24" creationId="{3B94A096-DE3D-2C4A-9763-665E964ECB87}"/>
          </ac:spMkLst>
        </pc:spChg>
        <pc:spChg chg="add del mod">
          <ac:chgData name="Phillips, Lauren A" userId="60dcda39-1998-4879-9764-e6268f813aa3" providerId="ADAL" clId="{48E5DE78-5DCF-1543-89A7-D4D500447A1B}" dt="2020-10-17T21:09:45.625" v="8039"/>
          <ac:spMkLst>
            <pc:docMk/>
            <pc:sldMk cId="4179564529" sldId="568"/>
            <ac:spMk id="28" creationId="{B958A6D9-8C31-F745-B6E8-E23D916649E3}"/>
          </ac:spMkLst>
        </pc:spChg>
        <pc:spChg chg="add mod">
          <ac:chgData name="Phillips, Lauren A" userId="60dcda39-1998-4879-9764-e6268f813aa3" providerId="ADAL" clId="{48E5DE78-5DCF-1543-89A7-D4D500447A1B}" dt="2020-10-17T21:10:17.481" v="8097" actId="1036"/>
          <ac:spMkLst>
            <pc:docMk/>
            <pc:sldMk cId="4179564529" sldId="568"/>
            <ac:spMk id="29" creationId="{47C9F2C9-B443-5A45-B144-167D03C32848}"/>
          </ac:spMkLst>
        </pc:spChg>
        <pc:spChg chg="add mod">
          <ac:chgData name="Phillips, Lauren A" userId="60dcda39-1998-4879-9764-e6268f813aa3" providerId="ADAL" clId="{48E5DE78-5DCF-1543-89A7-D4D500447A1B}" dt="2020-10-17T21:10:17.481" v="8097" actId="1036"/>
          <ac:spMkLst>
            <pc:docMk/>
            <pc:sldMk cId="4179564529" sldId="568"/>
            <ac:spMk id="30" creationId="{C1BBD02E-FCD0-9F40-BAAD-221D1E2CC861}"/>
          </ac:spMkLst>
        </pc:spChg>
        <pc:grpChg chg="add del mod">
          <ac:chgData name="Phillips, Lauren A" userId="60dcda39-1998-4879-9764-e6268f813aa3" providerId="ADAL" clId="{48E5DE78-5DCF-1543-89A7-D4D500447A1B}" dt="2020-10-17T21:02:20.052" v="7445" actId="478"/>
          <ac:grpSpMkLst>
            <pc:docMk/>
            <pc:sldMk cId="4179564529" sldId="568"/>
            <ac:grpSpMk id="5" creationId="{21050132-E012-3E45-89CC-4DB9C822B207}"/>
          </ac:grpSpMkLst>
        </pc:grpChg>
        <pc:picChg chg="mod topLvl">
          <ac:chgData name="Phillips, Lauren A" userId="60dcda39-1998-4879-9764-e6268f813aa3" providerId="ADAL" clId="{48E5DE78-5DCF-1543-89A7-D4D500447A1B}" dt="2020-10-17T21:10:17.481" v="8097" actId="1036"/>
          <ac:picMkLst>
            <pc:docMk/>
            <pc:sldMk cId="4179564529" sldId="568"/>
            <ac:picMk id="6" creationId="{36889239-DDFF-DA45-B338-9D0C8FB9CB63}"/>
          </ac:picMkLst>
        </pc:picChg>
        <pc:cxnChg chg="add mod">
          <ac:chgData name="Phillips, Lauren A" userId="60dcda39-1998-4879-9764-e6268f813aa3" providerId="ADAL" clId="{48E5DE78-5DCF-1543-89A7-D4D500447A1B}" dt="2020-10-17T21:10:17.481" v="8097" actId="1036"/>
          <ac:cxnSpMkLst>
            <pc:docMk/>
            <pc:sldMk cId="4179564529" sldId="568"/>
            <ac:cxnSpMk id="26" creationId="{AF5AFE27-AEB3-B046-B38C-15E6F0EA8838}"/>
          </ac:cxnSpMkLst>
        </pc:cxnChg>
      </pc:sldChg>
      <pc:sldChg chg="addSp modSp new mod ord">
        <pc:chgData name="Phillips, Lauren A" userId="60dcda39-1998-4879-9764-e6268f813aa3" providerId="ADAL" clId="{48E5DE78-5DCF-1543-89A7-D4D500447A1B}" dt="2020-10-18T15:43:16.536" v="8812" actId="1076"/>
        <pc:sldMkLst>
          <pc:docMk/>
          <pc:sldMk cId="358714401" sldId="569"/>
        </pc:sldMkLst>
        <pc:spChg chg="mod">
          <ac:chgData name="Phillips, Lauren A" userId="60dcda39-1998-4879-9764-e6268f813aa3" providerId="ADAL" clId="{48E5DE78-5DCF-1543-89A7-D4D500447A1B}" dt="2020-10-18T15:40:18.383" v="8681" actId="20577"/>
          <ac:spMkLst>
            <pc:docMk/>
            <pc:sldMk cId="358714401" sldId="569"/>
            <ac:spMk id="2" creationId="{6F82E319-CEC2-484B-B1BC-767028E6CBB5}"/>
          </ac:spMkLst>
        </pc:spChg>
        <pc:spChg chg="mod">
          <ac:chgData name="Phillips, Lauren A" userId="60dcda39-1998-4879-9764-e6268f813aa3" providerId="ADAL" clId="{48E5DE78-5DCF-1543-89A7-D4D500447A1B}" dt="2020-10-18T15:43:01.760" v="8809" actId="20577"/>
          <ac:spMkLst>
            <pc:docMk/>
            <pc:sldMk cId="358714401" sldId="569"/>
            <ac:spMk id="3" creationId="{99713EEF-5DE5-A242-846B-50F5E118212C}"/>
          </ac:spMkLst>
        </pc:spChg>
        <pc:picChg chg="add mod">
          <ac:chgData name="Phillips, Lauren A" userId="60dcda39-1998-4879-9764-e6268f813aa3" providerId="ADAL" clId="{48E5DE78-5DCF-1543-89A7-D4D500447A1B}" dt="2020-10-18T15:37:39.994" v="8660" actId="1076"/>
          <ac:picMkLst>
            <pc:docMk/>
            <pc:sldMk cId="358714401" sldId="569"/>
            <ac:picMk id="4" creationId="{6A80FB29-7083-D241-B2EA-3156AC86D1E2}"/>
          </ac:picMkLst>
        </pc:picChg>
        <pc:picChg chg="add mod">
          <ac:chgData name="Phillips, Lauren A" userId="60dcda39-1998-4879-9764-e6268f813aa3" providerId="ADAL" clId="{48E5DE78-5DCF-1543-89A7-D4D500447A1B}" dt="2020-10-18T15:43:16.536" v="8812" actId="1076"/>
          <ac:picMkLst>
            <pc:docMk/>
            <pc:sldMk cId="358714401" sldId="569"/>
            <ac:picMk id="5" creationId="{967C4CD1-023D-CD40-A616-08928573242D}"/>
          </ac:picMkLst>
        </pc:picChg>
        <pc:picChg chg="add mod">
          <ac:chgData name="Phillips, Lauren A" userId="60dcda39-1998-4879-9764-e6268f813aa3" providerId="ADAL" clId="{48E5DE78-5DCF-1543-89A7-D4D500447A1B}" dt="2020-10-18T15:43:06.275" v="8810" actId="1076"/>
          <ac:picMkLst>
            <pc:docMk/>
            <pc:sldMk cId="358714401" sldId="569"/>
            <ac:picMk id="6" creationId="{F9C1B1BE-F792-9044-B8B1-3C6345467471}"/>
          </ac:picMkLst>
        </pc:picChg>
      </pc:sldChg>
      <pc:sldChg chg="modSp new del">
        <pc:chgData name="Phillips, Lauren A" userId="60dcda39-1998-4879-9764-e6268f813aa3" providerId="ADAL" clId="{48E5DE78-5DCF-1543-89A7-D4D500447A1B}" dt="2020-10-17T21:16:49.826" v="8315" actId="2696"/>
        <pc:sldMkLst>
          <pc:docMk/>
          <pc:sldMk cId="2190021827" sldId="569"/>
        </pc:sldMkLst>
        <pc:spChg chg="mod">
          <ac:chgData name="Phillips, Lauren A" userId="60dcda39-1998-4879-9764-e6268f813aa3" providerId="ADAL" clId="{48E5DE78-5DCF-1543-89A7-D4D500447A1B}" dt="2020-10-17T21:16:41.126" v="8313" actId="20577"/>
          <ac:spMkLst>
            <pc:docMk/>
            <pc:sldMk cId="2190021827" sldId="569"/>
            <ac:spMk id="2" creationId="{3E3FDCB5-F7D9-BA42-883E-13E2D15172B8}"/>
          </ac:spMkLst>
        </pc:spChg>
      </pc:sldChg>
      <pc:sldChg chg="addSp delSp modSp new mod ord modNotesTx">
        <pc:chgData name="Phillips, Lauren A" userId="60dcda39-1998-4879-9764-e6268f813aa3" providerId="ADAL" clId="{48E5DE78-5DCF-1543-89A7-D4D500447A1B}" dt="2020-10-20T14:22:39.330" v="13879" actId="20577"/>
        <pc:sldMkLst>
          <pc:docMk/>
          <pc:sldMk cId="697219228" sldId="570"/>
        </pc:sldMkLst>
        <pc:spChg chg="mod">
          <ac:chgData name="Phillips, Lauren A" userId="60dcda39-1998-4879-9764-e6268f813aa3" providerId="ADAL" clId="{48E5DE78-5DCF-1543-89A7-D4D500447A1B}" dt="2020-10-18T16:28:10.930" v="11723" actId="20577"/>
          <ac:spMkLst>
            <pc:docMk/>
            <pc:sldMk cId="697219228" sldId="570"/>
            <ac:spMk id="2" creationId="{DEC90956-FF1D-7E48-8002-AC0500B43072}"/>
          </ac:spMkLst>
        </pc:spChg>
        <pc:spChg chg="mod">
          <ac:chgData name="Phillips, Lauren A" userId="60dcda39-1998-4879-9764-e6268f813aa3" providerId="ADAL" clId="{48E5DE78-5DCF-1543-89A7-D4D500447A1B}" dt="2020-10-18T16:28:45.402" v="11867" actId="14"/>
          <ac:spMkLst>
            <pc:docMk/>
            <pc:sldMk cId="697219228" sldId="570"/>
            <ac:spMk id="3" creationId="{F1B07CDA-F2AD-D548-8B95-8BD3A6F13054}"/>
          </ac:spMkLst>
        </pc:spChg>
        <pc:spChg chg="add del">
          <ac:chgData name="Phillips, Lauren A" userId="60dcda39-1998-4879-9764-e6268f813aa3" providerId="ADAL" clId="{48E5DE78-5DCF-1543-89A7-D4D500447A1B}" dt="2020-10-18T16:26:02.918" v="11475" actId="478"/>
          <ac:spMkLst>
            <pc:docMk/>
            <pc:sldMk cId="697219228" sldId="570"/>
            <ac:spMk id="8" creationId="{0A8E624D-9C63-5249-B31F-93AFB3DC1C30}"/>
          </ac:spMkLst>
        </pc:spChg>
        <pc:spChg chg="add del">
          <ac:chgData name="Phillips, Lauren A" userId="60dcda39-1998-4879-9764-e6268f813aa3" providerId="ADAL" clId="{48E5DE78-5DCF-1543-89A7-D4D500447A1B}" dt="2020-10-18T16:26:02.918" v="11475" actId="478"/>
          <ac:spMkLst>
            <pc:docMk/>
            <pc:sldMk cId="697219228" sldId="570"/>
            <ac:spMk id="9" creationId="{83F31F29-509E-804A-BFB4-764845CA9B5E}"/>
          </ac:spMkLst>
        </pc:spChg>
        <pc:spChg chg="add del">
          <ac:chgData name="Phillips, Lauren A" userId="60dcda39-1998-4879-9764-e6268f813aa3" providerId="ADAL" clId="{48E5DE78-5DCF-1543-89A7-D4D500447A1B}" dt="2020-10-18T16:26:02.918" v="11475" actId="478"/>
          <ac:spMkLst>
            <pc:docMk/>
            <pc:sldMk cId="697219228" sldId="570"/>
            <ac:spMk id="10" creationId="{05754406-0003-6B4C-989B-E2ADC9CEEE5F}"/>
          </ac:spMkLst>
        </pc:spChg>
        <pc:spChg chg="add del">
          <ac:chgData name="Phillips, Lauren A" userId="60dcda39-1998-4879-9764-e6268f813aa3" providerId="ADAL" clId="{48E5DE78-5DCF-1543-89A7-D4D500447A1B}" dt="2020-10-18T16:26:02.918" v="11475" actId="478"/>
          <ac:spMkLst>
            <pc:docMk/>
            <pc:sldMk cId="697219228" sldId="570"/>
            <ac:spMk id="11" creationId="{3BD24AEF-ECE6-3548-A7B7-931BADC1D9F9}"/>
          </ac:spMkLst>
        </pc:spChg>
        <pc:grpChg chg="add mod">
          <ac:chgData name="Phillips, Lauren A" userId="60dcda39-1998-4879-9764-e6268f813aa3" providerId="ADAL" clId="{48E5DE78-5DCF-1543-89A7-D4D500447A1B}" dt="2020-10-18T16:26:49.861" v="11487" actId="1076"/>
          <ac:grpSpMkLst>
            <pc:docMk/>
            <pc:sldMk cId="697219228" sldId="570"/>
            <ac:grpSpMk id="16" creationId="{7495D669-B869-3745-9FFD-694E931D63F0}"/>
          </ac:grpSpMkLst>
        </pc:grpChg>
        <pc:picChg chg="add mod">
          <ac:chgData name="Phillips, Lauren A" userId="60dcda39-1998-4879-9764-e6268f813aa3" providerId="ADAL" clId="{48E5DE78-5DCF-1543-89A7-D4D500447A1B}" dt="2020-10-18T16:24:24.934" v="11470" actId="1076"/>
          <ac:picMkLst>
            <pc:docMk/>
            <pc:sldMk cId="697219228" sldId="570"/>
            <ac:picMk id="4" creationId="{FF1666A5-1CC3-F646-9B39-4DBADB240EC2}"/>
          </ac:picMkLst>
        </pc:picChg>
        <pc:picChg chg="add mod">
          <ac:chgData name="Phillips, Lauren A" userId="60dcda39-1998-4879-9764-e6268f813aa3" providerId="ADAL" clId="{48E5DE78-5DCF-1543-89A7-D4D500447A1B}" dt="2020-10-18T16:24:13.081" v="11465" actId="1076"/>
          <ac:picMkLst>
            <pc:docMk/>
            <pc:sldMk cId="697219228" sldId="570"/>
            <ac:picMk id="5" creationId="{B8FCF6CD-507E-8A4C-BC19-D407FE96CC35}"/>
          </ac:picMkLst>
        </pc:picChg>
        <pc:picChg chg="add mod">
          <ac:chgData name="Phillips, Lauren A" userId="60dcda39-1998-4879-9764-e6268f813aa3" providerId="ADAL" clId="{48E5DE78-5DCF-1543-89A7-D4D500447A1B}" dt="2020-10-18T16:26:30.687" v="11479" actId="1076"/>
          <ac:picMkLst>
            <pc:docMk/>
            <pc:sldMk cId="697219228" sldId="570"/>
            <ac:picMk id="6" creationId="{E2F3824F-4E71-3545-A6BF-08DAFF1EF21B}"/>
          </ac:picMkLst>
        </pc:picChg>
        <pc:picChg chg="add del mod">
          <ac:chgData name="Phillips, Lauren A" userId="60dcda39-1998-4879-9764-e6268f813aa3" providerId="ADAL" clId="{48E5DE78-5DCF-1543-89A7-D4D500447A1B}" dt="2020-10-18T16:24:55.920" v="11473" actId="478"/>
          <ac:picMkLst>
            <pc:docMk/>
            <pc:sldMk cId="697219228" sldId="570"/>
            <ac:picMk id="7" creationId="{D1DF506C-D4BA-3648-8161-F34AE48830F9}"/>
          </ac:picMkLst>
        </pc:picChg>
        <pc:picChg chg="add mod">
          <ac:chgData name="Phillips, Lauren A" userId="60dcda39-1998-4879-9764-e6268f813aa3" providerId="ADAL" clId="{48E5DE78-5DCF-1543-89A7-D4D500447A1B}" dt="2020-10-18T16:26:37.732" v="11480" actId="164"/>
          <ac:picMkLst>
            <pc:docMk/>
            <pc:sldMk cId="697219228" sldId="570"/>
            <ac:picMk id="12" creationId="{AFAB8F25-67D3-C94F-8110-291DCF464368}"/>
          </ac:picMkLst>
        </pc:picChg>
        <pc:picChg chg="add mod">
          <ac:chgData name="Phillips, Lauren A" userId="60dcda39-1998-4879-9764-e6268f813aa3" providerId="ADAL" clId="{48E5DE78-5DCF-1543-89A7-D4D500447A1B}" dt="2020-10-18T16:26:37.732" v="11480" actId="164"/>
          <ac:picMkLst>
            <pc:docMk/>
            <pc:sldMk cId="697219228" sldId="570"/>
            <ac:picMk id="13" creationId="{49B92A7A-79F6-7247-9F21-63E452890B9A}"/>
          </ac:picMkLst>
        </pc:picChg>
        <pc:picChg chg="add mod">
          <ac:chgData name="Phillips, Lauren A" userId="60dcda39-1998-4879-9764-e6268f813aa3" providerId="ADAL" clId="{48E5DE78-5DCF-1543-89A7-D4D500447A1B}" dt="2020-10-18T16:26:37.732" v="11480" actId="164"/>
          <ac:picMkLst>
            <pc:docMk/>
            <pc:sldMk cId="697219228" sldId="570"/>
            <ac:picMk id="14" creationId="{5DA96BD3-FD80-5246-BEF5-587244D7E501}"/>
          </ac:picMkLst>
        </pc:picChg>
        <pc:picChg chg="add mod">
          <ac:chgData name="Phillips, Lauren A" userId="60dcda39-1998-4879-9764-e6268f813aa3" providerId="ADAL" clId="{48E5DE78-5DCF-1543-89A7-D4D500447A1B}" dt="2020-10-18T16:26:37.732" v="11480" actId="164"/>
          <ac:picMkLst>
            <pc:docMk/>
            <pc:sldMk cId="697219228" sldId="570"/>
            <ac:picMk id="15" creationId="{418CC92F-246D-1D47-888C-AA3C73DE2EC3}"/>
          </ac:picMkLst>
        </pc:picChg>
      </pc:sldChg>
      <pc:sldChg chg="new del">
        <pc:chgData name="Phillips, Lauren A" userId="60dcda39-1998-4879-9764-e6268f813aa3" providerId="ADAL" clId="{48E5DE78-5DCF-1543-89A7-D4D500447A1B}" dt="2020-10-18T16:07:11.914" v="10369" actId="2696"/>
        <pc:sldMkLst>
          <pc:docMk/>
          <pc:sldMk cId="1354367551" sldId="570"/>
        </pc:sldMkLst>
      </pc:sldChg>
      <pc:sldChg chg="addSp modSp new mod modNotesTx">
        <pc:chgData name="Phillips, Lauren A" userId="60dcda39-1998-4879-9764-e6268f813aa3" providerId="ADAL" clId="{48E5DE78-5DCF-1543-89A7-D4D500447A1B}" dt="2020-10-20T14:40:31.639" v="15053" actId="20577"/>
        <pc:sldMkLst>
          <pc:docMk/>
          <pc:sldMk cId="1256625953" sldId="571"/>
        </pc:sldMkLst>
        <pc:spChg chg="mod">
          <ac:chgData name="Phillips, Lauren A" userId="60dcda39-1998-4879-9764-e6268f813aa3" providerId="ADAL" clId="{48E5DE78-5DCF-1543-89A7-D4D500447A1B}" dt="2020-10-18T16:29:20.917" v="11902" actId="20577"/>
          <ac:spMkLst>
            <pc:docMk/>
            <pc:sldMk cId="1256625953" sldId="571"/>
            <ac:spMk id="2" creationId="{55953FCB-FC51-9B4F-A868-F83FA22BB977}"/>
          </ac:spMkLst>
        </pc:spChg>
        <pc:spChg chg="mod">
          <ac:chgData name="Phillips, Lauren A" userId="60dcda39-1998-4879-9764-e6268f813aa3" providerId="ADAL" clId="{48E5DE78-5DCF-1543-89A7-D4D500447A1B}" dt="2020-10-20T14:40:31.639" v="15053" actId="20577"/>
          <ac:spMkLst>
            <pc:docMk/>
            <pc:sldMk cId="1256625953" sldId="571"/>
            <ac:spMk id="3" creationId="{CF764B3F-4514-5A45-B3A9-698587245219}"/>
          </ac:spMkLst>
        </pc:spChg>
        <pc:spChg chg="add mod">
          <ac:chgData name="Phillips, Lauren A" userId="60dcda39-1998-4879-9764-e6268f813aa3" providerId="ADAL" clId="{48E5DE78-5DCF-1543-89A7-D4D500447A1B}" dt="2020-10-20T14:29:41.374" v="14085" actId="1076"/>
          <ac:spMkLst>
            <pc:docMk/>
            <pc:sldMk cId="1256625953" sldId="571"/>
            <ac:spMk id="6" creationId="{DDEFC3DB-CE2B-F647-A7B0-B7B89755B297}"/>
          </ac:spMkLst>
        </pc:spChg>
        <pc:picChg chg="add mod">
          <ac:chgData name="Phillips, Lauren A" userId="60dcda39-1998-4879-9764-e6268f813aa3" providerId="ADAL" clId="{48E5DE78-5DCF-1543-89A7-D4D500447A1B}" dt="2020-10-20T14:29:02.860" v="14033" actId="1076"/>
          <ac:picMkLst>
            <pc:docMk/>
            <pc:sldMk cId="1256625953" sldId="571"/>
            <ac:picMk id="5" creationId="{05154592-A02A-C64E-A190-D4824C9BB9B2}"/>
          </ac:picMkLst>
        </pc:picChg>
      </pc:sldChg>
      <pc:sldChg chg="modSp add mod modNotesTx">
        <pc:chgData name="Phillips, Lauren A" userId="60dcda39-1998-4879-9764-e6268f813aa3" providerId="ADAL" clId="{48E5DE78-5DCF-1543-89A7-D4D500447A1B}" dt="2020-10-20T14:23:44.693" v="13902" actId="20577"/>
        <pc:sldMkLst>
          <pc:docMk/>
          <pc:sldMk cId="2152753000" sldId="572"/>
        </pc:sldMkLst>
        <pc:spChg chg="mod">
          <ac:chgData name="Phillips, Lauren A" userId="60dcda39-1998-4879-9764-e6268f813aa3" providerId="ADAL" clId="{48E5DE78-5DCF-1543-89A7-D4D500447A1B}" dt="2020-10-18T16:29:13.475" v="11887" actId="20577"/>
          <ac:spMkLst>
            <pc:docMk/>
            <pc:sldMk cId="2152753000" sldId="572"/>
            <ac:spMk id="2" creationId="{00000000-0000-0000-0000-000000000000}"/>
          </ac:spMkLst>
        </pc:spChg>
      </pc:sldChg>
      <pc:sldChg chg="addSp modSp new mod ord">
        <pc:chgData name="Phillips, Lauren A" userId="60dcda39-1998-4879-9764-e6268f813aa3" providerId="ADAL" clId="{48E5DE78-5DCF-1543-89A7-D4D500447A1B}" dt="2020-10-20T14:23:33.122" v="13901" actId="20577"/>
        <pc:sldMkLst>
          <pc:docMk/>
          <pc:sldMk cId="1172040888" sldId="573"/>
        </pc:sldMkLst>
        <pc:spChg chg="mod">
          <ac:chgData name="Phillips, Lauren A" userId="60dcda39-1998-4879-9764-e6268f813aa3" providerId="ADAL" clId="{48E5DE78-5DCF-1543-89A7-D4D500447A1B}" dt="2020-10-18T16:37:23.860" v="12146" actId="20577"/>
          <ac:spMkLst>
            <pc:docMk/>
            <pc:sldMk cId="1172040888" sldId="573"/>
            <ac:spMk id="2" creationId="{028B8056-AF65-C94E-B5F1-0510A7F4991F}"/>
          </ac:spMkLst>
        </pc:spChg>
        <pc:spChg chg="mod">
          <ac:chgData name="Phillips, Lauren A" userId="60dcda39-1998-4879-9764-e6268f813aa3" providerId="ADAL" clId="{48E5DE78-5DCF-1543-89A7-D4D500447A1B}" dt="2020-10-20T14:23:33.122" v="13901" actId="20577"/>
          <ac:spMkLst>
            <pc:docMk/>
            <pc:sldMk cId="1172040888" sldId="573"/>
            <ac:spMk id="3" creationId="{18799DC1-4486-0945-A77E-EA7EB764A0D4}"/>
          </ac:spMkLst>
        </pc:spChg>
        <pc:spChg chg="add mod">
          <ac:chgData name="Phillips, Lauren A" userId="60dcda39-1998-4879-9764-e6268f813aa3" providerId="ADAL" clId="{48E5DE78-5DCF-1543-89A7-D4D500447A1B}" dt="2020-10-18T16:46:03.426" v="12689" actId="1076"/>
          <ac:spMkLst>
            <pc:docMk/>
            <pc:sldMk cId="1172040888" sldId="573"/>
            <ac:spMk id="4" creationId="{2BD6AAF3-3F40-9142-BADC-1D0782D8149A}"/>
          </ac:spMkLst>
        </pc:spChg>
        <pc:picChg chg="add mod">
          <ac:chgData name="Phillips, Lauren A" userId="60dcda39-1998-4879-9764-e6268f813aa3" providerId="ADAL" clId="{48E5DE78-5DCF-1543-89A7-D4D500447A1B}" dt="2020-10-18T16:44:28.578" v="12414" actId="962"/>
          <ac:picMkLst>
            <pc:docMk/>
            <pc:sldMk cId="1172040888" sldId="573"/>
            <ac:picMk id="6" creationId="{140C4EA2-AE83-A247-8108-3CF70ED5D126}"/>
          </ac:picMkLst>
        </pc:picChg>
      </pc:sldChg>
      <pc:sldChg chg="modSp new mod">
        <pc:chgData name="Phillips, Lauren A" userId="60dcda39-1998-4879-9764-e6268f813aa3" providerId="ADAL" clId="{48E5DE78-5DCF-1543-89A7-D4D500447A1B}" dt="2020-10-20T14:18:06.621" v="13399" actId="20577"/>
        <pc:sldMkLst>
          <pc:docMk/>
          <pc:sldMk cId="4032271121" sldId="574"/>
        </pc:sldMkLst>
        <pc:spChg chg="mod">
          <ac:chgData name="Phillips, Lauren A" userId="60dcda39-1998-4879-9764-e6268f813aa3" providerId="ADAL" clId="{48E5DE78-5DCF-1543-89A7-D4D500447A1B}" dt="2020-10-18T16:49:19.246" v="12970" actId="20577"/>
          <ac:spMkLst>
            <pc:docMk/>
            <pc:sldMk cId="4032271121" sldId="574"/>
            <ac:spMk id="2" creationId="{94E31FBE-DE37-C849-AC02-F2383B87D8AC}"/>
          </ac:spMkLst>
        </pc:spChg>
        <pc:spChg chg="mod">
          <ac:chgData name="Phillips, Lauren A" userId="60dcda39-1998-4879-9764-e6268f813aa3" providerId="ADAL" clId="{48E5DE78-5DCF-1543-89A7-D4D500447A1B}" dt="2020-10-20T14:18:06.621" v="13399" actId="20577"/>
          <ac:spMkLst>
            <pc:docMk/>
            <pc:sldMk cId="4032271121" sldId="574"/>
            <ac:spMk id="3" creationId="{1E139EB0-003A-8943-A003-CF6DACF860AD}"/>
          </ac:spMkLst>
        </pc:spChg>
      </pc:sldChg>
    </pc:docChg>
  </pc:docChgLst>
  <pc:docChgLst>
    <pc:chgData name="New, Zachary D" userId="84f9e1ae-642e-414f-87a5-1906921f3d4f" providerId="ADAL" clId="{222C2CC2-47AC-49BD-8070-C2D0E90EC9A6}"/>
    <pc:docChg chg="custSel addSld modSld sldOrd">
      <pc:chgData name="New, Zachary D" userId="84f9e1ae-642e-414f-87a5-1906921f3d4f" providerId="ADAL" clId="{222C2CC2-47AC-49BD-8070-C2D0E90EC9A6}" dt="2020-10-13T17:51:06.123" v="113" actId="20577"/>
      <pc:docMkLst>
        <pc:docMk/>
      </pc:docMkLst>
      <pc:sldChg chg="modSp">
        <pc:chgData name="New, Zachary D" userId="84f9e1ae-642e-414f-87a5-1906921f3d4f" providerId="ADAL" clId="{222C2CC2-47AC-49BD-8070-C2D0E90EC9A6}" dt="2020-10-13T17:50:43.483" v="97" actId="20577"/>
        <pc:sldMkLst>
          <pc:docMk/>
          <pc:sldMk cId="724191895" sldId="268"/>
        </pc:sldMkLst>
        <pc:spChg chg="mod">
          <ac:chgData name="New, Zachary D" userId="84f9e1ae-642e-414f-87a5-1906921f3d4f" providerId="ADAL" clId="{222C2CC2-47AC-49BD-8070-C2D0E90EC9A6}" dt="2020-10-13T17:50:43.483" v="97" actId="20577"/>
          <ac:spMkLst>
            <pc:docMk/>
            <pc:sldMk cId="724191895" sldId="268"/>
            <ac:spMk id="2" creationId="{FE059201-1268-4D66-9DFC-724F1D199FC3}"/>
          </ac:spMkLst>
        </pc:spChg>
      </pc:sldChg>
      <pc:sldChg chg="addSp delSp">
        <pc:chgData name="New, Zachary D" userId="84f9e1ae-642e-414f-87a5-1906921f3d4f" providerId="ADAL" clId="{222C2CC2-47AC-49BD-8070-C2D0E90EC9A6}" dt="2020-10-13T17:50:54.727" v="99" actId="478"/>
        <pc:sldMkLst>
          <pc:docMk/>
          <pc:sldMk cId="698844651" sldId="274"/>
        </pc:sldMkLst>
        <pc:picChg chg="add del">
          <ac:chgData name="New, Zachary D" userId="84f9e1ae-642e-414f-87a5-1906921f3d4f" providerId="ADAL" clId="{222C2CC2-47AC-49BD-8070-C2D0E90EC9A6}" dt="2020-10-13T17:50:54.727" v="99" actId="478"/>
          <ac:picMkLst>
            <pc:docMk/>
            <pc:sldMk cId="698844651" sldId="274"/>
            <ac:picMk id="3" creationId="{BDCCA4EC-0ED6-450C-A3DA-F1F48F6C3A3E}"/>
          </ac:picMkLst>
        </pc:picChg>
      </pc:sldChg>
      <pc:sldChg chg="modSp">
        <pc:chgData name="New, Zachary D" userId="84f9e1ae-642e-414f-87a5-1906921f3d4f" providerId="ADAL" clId="{222C2CC2-47AC-49BD-8070-C2D0E90EC9A6}" dt="2020-10-13T17:37:59.358" v="53" actId="1076"/>
        <pc:sldMkLst>
          <pc:docMk/>
          <pc:sldMk cId="3835336407" sldId="350"/>
        </pc:sldMkLst>
        <pc:graphicFrameChg chg="mod">
          <ac:chgData name="New, Zachary D" userId="84f9e1ae-642e-414f-87a5-1906921f3d4f" providerId="ADAL" clId="{222C2CC2-47AC-49BD-8070-C2D0E90EC9A6}" dt="2020-10-13T17:37:59.358" v="53" actId="1076"/>
          <ac:graphicFrameMkLst>
            <pc:docMk/>
            <pc:sldMk cId="3835336407" sldId="350"/>
            <ac:graphicFrameMk id="4" creationId="{03C77749-E447-A544-82F3-D22529819768}"/>
          </ac:graphicFrameMkLst>
        </pc:graphicFrameChg>
      </pc:sldChg>
      <pc:sldChg chg="ord">
        <pc:chgData name="New, Zachary D" userId="84f9e1ae-642e-414f-87a5-1906921f3d4f" providerId="ADAL" clId="{222C2CC2-47AC-49BD-8070-C2D0E90EC9A6}" dt="2020-10-13T17:44:04.519" v="54"/>
        <pc:sldMkLst>
          <pc:docMk/>
          <pc:sldMk cId="1011369578" sldId="354"/>
        </pc:sldMkLst>
      </pc:sldChg>
      <pc:sldChg chg="modSp">
        <pc:chgData name="New, Zachary D" userId="84f9e1ae-642e-414f-87a5-1906921f3d4f" providerId="ADAL" clId="{222C2CC2-47AC-49BD-8070-C2D0E90EC9A6}" dt="2020-10-13T17:35:10.484" v="52" actId="1038"/>
        <pc:sldMkLst>
          <pc:docMk/>
          <pc:sldMk cId="1441905539" sldId="544"/>
        </pc:sldMkLst>
        <pc:spChg chg="mod">
          <ac:chgData name="New, Zachary D" userId="84f9e1ae-642e-414f-87a5-1906921f3d4f" providerId="ADAL" clId="{222C2CC2-47AC-49BD-8070-C2D0E90EC9A6}" dt="2020-10-13T17:35:03.791" v="32" actId="1035"/>
          <ac:spMkLst>
            <pc:docMk/>
            <pc:sldMk cId="1441905539" sldId="544"/>
            <ac:spMk id="7" creationId="{AB28C764-B161-334F-B038-5137543DDF94}"/>
          </ac:spMkLst>
        </pc:spChg>
        <pc:spChg chg="mod">
          <ac:chgData name="New, Zachary D" userId="84f9e1ae-642e-414f-87a5-1906921f3d4f" providerId="ADAL" clId="{222C2CC2-47AC-49BD-8070-C2D0E90EC9A6}" dt="2020-10-13T17:35:10.484" v="52" actId="1038"/>
          <ac:spMkLst>
            <pc:docMk/>
            <pc:sldMk cId="1441905539" sldId="544"/>
            <ac:spMk id="14" creationId="{06CB30CB-439B-0943-99B6-C642E2FF3AA7}"/>
          </ac:spMkLst>
        </pc:spChg>
      </pc:sldChg>
      <pc:sldChg chg="modSp add">
        <pc:chgData name="New, Zachary D" userId="84f9e1ae-642e-414f-87a5-1906921f3d4f" providerId="ADAL" clId="{222C2CC2-47AC-49BD-8070-C2D0E90EC9A6}" dt="2020-10-13T17:51:06.123" v="113" actId="20577"/>
        <pc:sldMkLst>
          <pc:docMk/>
          <pc:sldMk cId="2487063587" sldId="565"/>
        </pc:sldMkLst>
        <pc:spChg chg="mod">
          <ac:chgData name="New, Zachary D" userId="84f9e1ae-642e-414f-87a5-1906921f3d4f" providerId="ADAL" clId="{222C2CC2-47AC-49BD-8070-C2D0E90EC9A6}" dt="2020-10-13T17:51:06.123" v="113" actId="20577"/>
          <ac:spMkLst>
            <pc:docMk/>
            <pc:sldMk cId="2487063587" sldId="565"/>
            <ac:spMk id="2" creationId="{9BD936AB-04D5-4129-9896-8B8A34116DB3}"/>
          </ac:spMkLst>
        </pc:spChg>
      </pc:sldChg>
    </pc:docChg>
  </pc:docChgLst>
  <pc:docChgLst>
    <pc:chgData name="Duskin, Kayla R" userId="ce1e322b-9e59-435d-a907-bab1c1d9fd1a" providerId="ADAL" clId="{D0FFBB2F-FA68-2146-9780-02F879AD74E0}"/>
    <pc:docChg chg="undo custSel addSld delSld modSld sldOrd modSection">
      <pc:chgData name="Duskin, Kayla R" userId="ce1e322b-9e59-435d-a907-bab1c1d9fd1a" providerId="ADAL" clId="{D0FFBB2F-FA68-2146-9780-02F879AD74E0}" dt="2020-10-20T04:35:18.332" v="5916" actId="732"/>
      <pc:docMkLst>
        <pc:docMk/>
      </pc:docMkLst>
      <pc:sldChg chg="del">
        <pc:chgData name="Duskin, Kayla R" userId="ce1e322b-9e59-435d-a907-bab1c1d9fd1a" providerId="ADAL" clId="{D0FFBB2F-FA68-2146-9780-02F879AD74E0}" dt="2020-10-13T16:54:41.846" v="143" actId="2696"/>
        <pc:sldMkLst>
          <pc:docMk/>
          <pc:sldMk cId="4216814688" sldId="265"/>
        </pc:sldMkLst>
      </pc:sldChg>
      <pc:sldChg chg="modSp del mod">
        <pc:chgData name="Duskin, Kayla R" userId="ce1e322b-9e59-435d-a907-bab1c1d9fd1a" providerId="ADAL" clId="{D0FFBB2F-FA68-2146-9780-02F879AD74E0}" dt="2020-10-19T22:15:23.210" v="5440" actId="2696"/>
        <pc:sldMkLst>
          <pc:docMk/>
          <pc:sldMk cId="631073207" sldId="275"/>
        </pc:sldMkLst>
        <pc:spChg chg="mod">
          <ac:chgData name="Duskin, Kayla R" userId="ce1e322b-9e59-435d-a907-bab1c1d9fd1a" providerId="ADAL" clId="{D0FFBB2F-FA68-2146-9780-02F879AD74E0}" dt="2020-10-13T16:46:37.446" v="0" actId="207"/>
          <ac:spMkLst>
            <pc:docMk/>
            <pc:sldMk cId="631073207" sldId="275"/>
            <ac:spMk id="3" creationId="{30D9D810-1EF9-4912-9131-9F32E0589D59}"/>
          </ac:spMkLst>
        </pc:spChg>
      </pc:sldChg>
      <pc:sldChg chg="addSp modSp add mod">
        <pc:chgData name="Duskin, Kayla R" userId="ce1e322b-9e59-435d-a907-bab1c1d9fd1a" providerId="ADAL" clId="{D0FFBB2F-FA68-2146-9780-02F879AD74E0}" dt="2020-10-19T22:16:43.585" v="5449" actId="20577"/>
        <pc:sldMkLst>
          <pc:docMk/>
          <pc:sldMk cId="2849445203" sldId="327"/>
        </pc:sldMkLst>
        <pc:spChg chg="mod">
          <ac:chgData name="Duskin, Kayla R" userId="ce1e322b-9e59-435d-a907-bab1c1d9fd1a" providerId="ADAL" clId="{D0FFBB2F-FA68-2146-9780-02F879AD74E0}" dt="2020-10-19T16:36:12.656" v="1145" actId="5793"/>
          <ac:spMkLst>
            <pc:docMk/>
            <pc:sldMk cId="2849445203" sldId="327"/>
            <ac:spMk id="4" creationId="{D96345AE-BFDE-4125-AF04-8408BAC4FD7D}"/>
          </ac:spMkLst>
        </pc:spChg>
        <pc:spChg chg="add mod">
          <ac:chgData name="Duskin, Kayla R" userId="ce1e322b-9e59-435d-a907-bab1c1d9fd1a" providerId="ADAL" clId="{D0FFBB2F-FA68-2146-9780-02F879AD74E0}" dt="2020-10-19T22:16:43.585" v="5449" actId="20577"/>
          <ac:spMkLst>
            <pc:docMk/>
            <pc:sldMk cId="2849445203" sldId="327"/>
            <ac:spMk id="5" creationId="{E13E08FC-DD18-8B43-838A-42FE7532B583}"/>
          </ac:spMkLst>
        </pc:spChg>
      </pc:sldChg>
      <pc:sldChg chg="addSp modSp mod">
        <pc:chgData name="Duskin, Kayla R" userId="ce1e322b-9e59-435d-a907-bab1c1d9fd1a" providerId="ADAL" clId="{D0FFBB2F-FA68-2146-9780-02F879AD74E0}" dt="2020-10-19T22:31:25.907" v="5461" actId="13926"/>
        <pc:sldMkLst>
          <pc:docMk/>
          <pc:sldMk cId="1011369578" sldId="354"/>
        </pc:sldMkLst>
        <pc:spChg chg="mod">
          <ac:chgData name="Duskin, Kayla R" userId="ce1e322b-9e59-435d-a907-bab1c1d9fd1a" providerId="ADAL" clId="{D0FFBB2F-FA68-2146-9780-02F879AD74E0}" dt="2020-10-19T22:31:25.907" v="5461" actId="13926"/>
          <ac:spMkLst>
            <pc:docMk/>
            <pc:sldMk cId="1011369578" sldId="354"/>
            <ac:spMk id="3" creationId="{B608BDC4-4DB1-5649-90C9-72D7FDBA77B8}"/>
          </ac:spMkLst>
        </pc:spChg>
        <pc:picChg chg="add mod">
          <ac:chgData name="Duskin, Kayla R" userId="ce1e322b-9e59-435d-a907-bab1c1d9fd1a" providerId="ADAL" clId="{D0FFBB2F-FA68-2146-9780-02F879AD74E0}" dt="2020-10-19T22:31:19.142" v="5459" actId="1076"/>
          <ac:picMkLst>
            <pc:docMk/>
            <pc:sldMk cId="1011369578" sldId="354"/>
            <ac:picMk id="4" creationId="{32CB858E-8C2D-8F48-A807-F2E00320E03F}"/>
          </ac:picMkLst>
        </pc:picChg>
        <pc:picChg chg="add mod">
          <ac:chgData name="Duskin, Kayla R" userId="ce1e322b-9e59-435d-a907-bab1c1d9fd1a" providerId="ADAL" clId="{D0FFBB2F-FA68-2146-9780-02F879AD74E0}" dt="2020-10-19T22:31:20.050" v="5460" actId="1076"/>
          <ac:picMkLst>
            <pc:docMk/>
            <pc:sldMk cId="1011369578" sldId="354"/>
            <ac:picMk id="5" creationId="{6BF17EB9-73A6-0B43-A602-5E3B406D154B}"/>
          </ac:picMkLst>
        </pc:picChg>
      </pc:sldChg>
      <pc:sldChg chg="modSp mod">
        <pc:chgData name="Duskin, Kayla R" userId="ce1e322b-9e59-435d-a907-bab1c1d9fd1a" providerId="ADAL" clId="{D0FFBB2F-FA68-2146-9780-02F879AD74E0}" dt="2020-10-19T22:29:04.185" v="5457" actId="20577"/>
        <pc:sldMkLst>
          <pc:docMk/>
          <pc:sldMk cId="3813128776" sldId="355"/>
        </pc:sldMkLst>
        <pc:spChg chg="mod">
          <ac:chgData name="Duskin, Kayla R" userId="ce1e322b-9e59-435d-a907-bab1c1d9fd1a" providerId="ADAL" clId="{D0FFBB2F-FA68-2146-9780-02F879AD74E0}" dt="2020-10-19T22:29:04.185" v="5457" actId="20577"/>
          <ac:spMkLst>
            <pc:docMk/>
            <pc:sldMk cId="3813128776" sldId="355"/>
            <ac:spMk id="2" creationId="{8D1704C7-C01E-B34A-BAD4-CCB74EEB8DAA}"/>
          </ac:spMkLst>
        </pc:spChg>
      </pc:sldChg>
      <pc:sldChg chg="add del">
        <pc:chgData name="Duskin, Kayla R" userId="ce1e322b-9e59-435d-a907-bab1c1d9fd1a" providerId="ADAL" clId="{D0FFBB2F-FA68-2146-9780-02F879AD74E0}" dt="2020-10-16T16:50:49.248" v="148" actId="2696"/>
        <pc:sldMkLst>
          <pc:docMk/>
          <pc:sldMk cId="1017478150" sldId="503"/>
        </pc:sldMkLst>
      </pc:sldChg>
      <pc:sldChg chg="add del">
        <pc:chgData name="Duskin, Kayla R" userId="ce1e322b-9e59-435d-a907-bab1c1d9fd1a" providerId="ADAL" clId="{D0FFBB2F-FA68-2146-9780-02F879AD74E0}" dt="2020-10-16T16:50:51.997" v="149" actId="2696"/>
        <pc:sldMkLst>
          <pc:docMk/>
          <pc:sldMk cId="3129929930" sldId="506"/>
        </pc:sldMkLst>
      </pc:sldChg>
      <pc:sldChg chg="modSp add mod">
        <pc:chgData name="Duskin, Kayla R" userId="ce1e322b-9e59-435d-a907-bab1c1d9fd1a" providerId="ADAL" clId="{D0FFBB2F-FA68-2146-9780-02F879AD74E0}" dt="2020-10-19T16:34:57.112" v="1082" actId="20577"/>
        <pc:sldMkLst>
          <pc:docMk/>
          <pc:sldMk cId="3593877651" sldId="507"/>
        </pc:sldMkLst>
        <pc:spChg chg="mod">
          <ac:chgData name="Duskin, Kayla R" userId="ce1e322b-9e59-435d-a907-bab1c1d9fd1a" providerId="ADAL" clId="{D0FFBB2F-FA68-2146-9780-02F879AD74E0}" dt="2020-10-19T16:34:57.112" v="1082" actId="20577"/>
          <ac:spMkLst>
            <pc:docMk/>
            <pc:sldMk cId="3593877651" sldId="507"/>
            <ac:spMk id="15" creationId="{EA1EEF07-7D30-4148-BFBB-0D84984AAB13}"/>
          </ac:spMkLst>
        </pc:spChg>
      </pc:sldChg>
      <pc:sldChg chg="add del">
        <pc:chgData name="Duskin, Kayla R" userId="ce1e322b-9e59-435d-a907-bab1c1d9fd1a" providerId="ADAL" clId="{D0FFBB2F-FA68-2146-9780-02F879AD74E0}" dt="2020-10-16T16:50:53.412" v="150" actId="2696"/>
        <pc:sldMkLst>
          <pc:docMk/>
          <pc:sldMk cId="1971957004" sldId="540"/>
        </pc:sldMkLst>
      </pc:sldChg>
      <pc:sldChg chg="modSp add del mod modShow">
        <pc:chgData name="Duskin, Kayla R" userId="ce1e322b-9e59-435d-a907-bab1c1d9fd1a" providerId="ADAL" clId="{D0FFBB2F-FA68-2146-9780-02F879AD74E0}" dt="2020-10-19T18:58:39.333" v="2995" actId="2696"/>
        <pc:sldMkLst>
          <pc:docMk/>
          <pc:sldMk cId="1441905539" sldId="544"/>
        </pc:sldMkLst>
        <pc:spChg chg="mod">
          <ac:chgData name="Duskin, Kayla R" userId="ce1e322b-9e59-435d-a907-bab1c1d9fd1a" providerId="ADAL" clId="{D0FFBB2F-FA68-2146-9780-02F879AD74E0}" dt="2020-10-19T16:25:02.519" v="582" actId="122"/>
          <ac:spMkLst>
            <pc:docMk/>
            <pc:sldMk cId="1441905539" sldId="544"/>
            <ac:spMk id="7" creationId="{AB28C764-B161-334F-B038-5137543DDF94}"/>
          </ac:spMkLst>
        </pc:spChg>
        <pc:spChg chg="mod">
          <ac:chgData name="Duskin, Kayla R" userId="ce1e322b-9e59-435d-a907-bab1c1d9fd1a" providerId="ADAL" clId="{D0FFBB2F-FA68-2146-9780-02F879AD74E0}" dt="2020-10-19T16:25:14.269" v="587" actId="122"/>
          <ac:spMkLst>
            <pc:docMk/>
            <pc:sldMk cId="1441905539" sldId="544"/>
            <ac:spMk id="9" creationId="{A3725927-7C09-0D47-9743-7F35B403D105}"/>
          </ac:spMkLst>
        </pc:spChg>
        <pc:spChg chg="mod">
          <ac:chgData name="Duskin, Kayla R" userId="ce1e322b-9e59-435d-a907-bab1c1d9fd1a" providerId="ADAL" clId="{D0FFBB2F-FA68-2146-9780-02F879AD74E0}" dt="2020-10-19T16:25:11.919" v="586" actId="122"/>
          <ac:spMkLst>
            <pc:docMk/>
            <pc:sldMk cId="1441905539" sldId="544"/>
            <ac:spMk id="11" creationId="{5CA37993-F9C5-4E44-B40C-5E521A943ED1}"/>
          </ac:spMkLst>
        </pc:spChg>
        <pc:spChg chg="mod">
          <ac:chgData name="Duskin, Kayla R" userId="ce1e322b-9e59-435d-a907-bab1c1d9fd1a" providerId="ADAL" clId="{D0FFBB2F-FA68-2146-9780-02F879AD74E0}" dt="2020-10-19T16:25:07.003" v="584" actId="122"/>
          <ac:spMkLst>
            <pc:docMk/>
            <pc:sldMk cId="1441905539" sldId="544"/>
            <ac:spMk id="14" creationId="{06CB30CB-439B-0943-99B6-C642E2FF3AA7}"/>
          </ac:spMkLst>
        </pc:spChg>
        <pc:spChg chg="mod">
          <ac:chgData name="Duskin, Kayla R" userId="ce1e322b-9e59-435d-a907-bab1c1d9fd1a" providerId="ADAL" clId="{D0FFBB2F-FA68-2146-9780-02F879AD74E0}" dt="2020-10-19T16:25:09.769" v="585" actId="122"/>
          <ac:spMkLst>
            <pc:docMk/>
            <pc:sldMk cId="1441905539" sldId="544"/>
            <ac:spMk id="15" creationId="{4858FB94-4116-0D4F-A77D-F283508CC8BB}"/>
          </ac:spMkLst>
        </pc:spChg>
        <pc:cxnChg chg="mod">
          <ac:chgData name="Duskin, Kayla R" userId="ce1e322b-9e59-435d-a907-bab1c1d9fd1a" providerId="ADAL" clId="{D0FFBB2F-FA68-2146-9780-02F879AD74E0}" dt="2020-10-19T16:24:53.221" v="579" actId="14100"/>
          <ac:cxnSpMkLst>
            <pc:docMk/>
            <pc:sldMk cId="1441905539" sldId="544"/>
            <ac:cxnSpMk id="12" creationId="{04C1E0FD-04F1-6944-B559-705678BAB057}"/>
          </ac:cxnSpMkLst>
        </pc:cxnChg>
        <pc:cxnChg chg="mod">
          <ac:chgData name="Duskin, Kayla R" userId="ce1e322b-9e59-435d-a907-bab1c1d9fd1a" providerId="ADAL" clId="{D0FFBB2F-FA68-2146-9780-02F879AD74E0}" dt="2020-10-19T16:24:48.848" v="577" actId="14100"/>
          <ac:cxnSpMkLst>
            <pc:docMk/>
            <pc:sldMk cId="1441905539" sldId="544"/>
            <ac:cxnSpMk id="16" creationId="{A280F7D6-D73C-0441-AD38-66E0C459F60C}"/>
          </ac:cxnSpMkLst>
        </pc:cxnChg>
      </pc:sldChg>
      <pc:sldChg chg="addSp modSp add mod">
        <pc:chgData name="Duskin, Kayla R" userId="ce1e322b-9e59-435d-a907-bab1c1d9fd1a" providerId="ADAL" clId="{D0FFBB2F-FA68-2146-9780-02F879AD74E0}" dt="2020-10-20T00:09:41.477" v="5466" actId="1076"/>
        <pc:sldMkLst>
          <pc:docMk/>
          <pc:sldMk cId="1287510434" sldId="545"/>
        </pc:sldMkLst>
        <pc:spChg chg="mod">
          <ac:chgData name="Duskin, Kayla R" userId="ce1e322b-9e59-435d-a907-bab1c1d9fd1a" providerId="ADAL" clId="{D0FFBB2F-FA68-2146-9780-02F879AD74E0}" dt="2020-10-19T16:35:37.673" v="1128" actId="20577"/>
          <ac:spMkLst>
            <pc:docMk/>
            <pc:sldMk cId="1287510434" sldId="545"/>
            <ac:spMk id="4" creationId="{549E82C1-6931-0743-ADFA-48528332B210}"/>
          </ac:spMkLst>
        </pc:spChg>
        <pc:spChg chg="mod">
          <ac:chgData name="Duskin, Kayla R" userId="ce1e322b-9e59-435d-a907-bab1c1d9fd1a" providerId="ADAL" clId="{D0FFBB2F-FA68-2146-9780-02F879AD74E0}" dt="2020-10-19T16:25:48.768" v="605" actId="1076"/>
          <ac:spMkLst>
            <pc:docMk/>
            <pc:sldMk cId="1287510434" sldId="545"/>
            <ac:spMk id="6" creationId="{1E43C7EF-D3FF-DD44-A345-27741E5E0FA8}"/>
          </ac:spMkLst>
        </pc:spChg>
        <pc:spChg chg="mod">
          <ac:chgData name="Duskin, Kayla R" userId="ce1e322b-9e59-435d-a907-bab1c1d9fd1a" providerId="ADAL" clId="{D0FFBB2F-FA68-2146-9780-02F879AD74E0}" dt="2020-10-19T16:25:27.651" v="590" actId="14100"/>
          <ac:spMkLst>
            <pc:docMk/>
            <pc:sldMk cId="1287510434" sldId="545"/>
            <ac:spMk id="7" creationId="{FB1AFE52-5647-564D-BB51-655B86B8CDB6}"/>
          </ac:spMkLst>
        </pc:spChg>
        <pc:spChg chg="mod">
          <ac:chgData name="Duskin, Kayla R" userId="ce1e322b-9e59-435d-a907-bab1c1d9fd1a" providerId="ADAL" clId="{D0FFBB2F-FA68-2146-9780-02F879AD74E0}" dt="2020-10-16T17:25:46.970" v="407" actId="14100"/>
          <ac:spMkLst>
            <pc:docMk/>
            <pc:sldMk cId="1287510434" sldId="545"/>
            <ac:spMk id="8" creationId="{9E7C8802-B8EF-D148-8AFA-4EC4BFA7BD05}"/>
          </ac:spMkLst>
        </pc:spChg>
        <pc:spChg chg="add mod">
          <ac:chgData name="Duskin, Kayla R" userId="ce1e322b-9e59-435d-a907-bab1c1d9fd1a" providerId="ADAL" clId="{D0FFBB2F-FA68-2146-9780-02F879AD74E0}" dt="2020-10-20T00:09:41.477" v="5466" actId="1076"/>
          <ac:spMkLst>
            <pc:docMk/>
            <pc:sldMk cId="1287510434" sldId="545"/>
            <ac:spMk id="12" creationId="{8AA5E484-00D4-CE4B-8959-27DE806A081D}"/>
          </ac:spMkLst>
        </pc:spChg>
        <pc:cxnChg chg="mod">
          <ac:chgData name="Duskin, Kayla R" userId="ce1e322b-9e59-435d-a907-bab1c1d9fd1a" providerId="ADAL" clId="{D0FFBB2F-FA68-2146-9780-02F879AD74E0}" dt="2020-10-19T16:25:32.586" v="592" actId="14100"/>
          <ac:cxnSpMkLst>
            <pc:docMk/>
            <pc:sldMk cId="1287510434" sldId="545"/>
            <ac:cxnSpMk id="11" creationId="{85561FC9-E76A-4E40-83A2-C3EBB43A1C94}"/>
          </ac:cxnSpMkLst>
        </pc:cxnChg>
      </pc:sldChg>
      <pc:sldChg chg="addSp modSp add del mod modShow">
        <pc:chgData name="Duskin, Kayla R" userId="ce1e322b-9e59-435d-a907-bab1c1d9fd1a" providerId="ADAL" clId="{D0FFBB2F-FA68-2146-9780-02F879AD74E0}" dt="2020-10-19T16:28:54.330" v="627" actId="2696"/>
        <pc:sldMkLst>
          <pc:docMk/>
          <pc:sldMk cId="3071604685" sldId="546"/>
        </pc:sldMkLst>
        <pc:spChg chg="add mod">
          <ac:chgData name="Duskin, Kayla R" userId="ce1e322b-9e59-435d-a907-bab1c1d9fd1a" providerId="ADAL" clId="{D0FFBB2F-FA68-2146-9780-02F879AD74E0}" dt="2020-10-13T16:56:01.458" v="145"/>
          <ac:spMkLst>
            <pc:docMk/>
            <pc:sldMk cId="3071604685" sldId="546"/>
            <ac:spMk id="6" creationId="{FAF32E86-C6D1-1A4F-9BD4-604300667376}"/>
          </ac:spMkLst>
        </pc:spChg>
      </pc:sldChg>
      <pc:sldChg chg="addSp delSp modSp add mod modNotesTx">
        <pc:chgData name="Duskin, Kayla R" userId="ce1e322b-9e59-435d-a907-bab1c1d9fd1a" providerId="ADAL" clId="{D0FFBB2F-FA68-2146-9780-02F879AD74E0}" dt="2020-10-20T04:35:18.332" v="5916" actId="732"/>
        <pc:sldMkLst>
          <pc:docMk/>
          <pc:sldMk cId="3454190973" sldId="551"/>
        </pc:sldMkLst>
        <pc:spChg chg="add mod">
          <ac:chgData name="Duskin, Kayla R" userId="ce1e322b-9e59-435d-a907-bab1c1d9fd1a" providerId="ADAL" clId="{D0FFBB2F-FA68-2146-9780-02F879AD74E0}" dt="2020-10-20T04:29:16.778" v="5900" actId="1076"/>
          <ac:spMkLst>
            <pc:docMk/>
            <pc:sldMk cId="3454190973" sldId="551"/>
            <ac:spMk id="4" creationId="{7DF460E5-E145-7044-9908-C90A40F6879C}"/>
          </ac:spMkLst>
        </pc:spChg>
        <pc:spChg chg="del mod">
          <ac:chgData name="Duskin, Kayla R" userId="ce1e322b-9e59-435d-a907-bab1c1d9fd1a" providerId="ADAL" clId="{D0FFBB2F-FA68-2146-9780-02F879AD74E0}" dt="2020-10-16T17:23:03.712" v="179" actId="478"/>
          <ac:spMkLst>
            <pc:docMk/>
            <pc:sldMk cId="3454190973" sldId="551"/>
            <ac:spMk id="4" creationId="{BDAA24F0-CF5B-7B4C-9D91-737DBC0CA2DA}"/>
          </ac:spMkLst>
        </pc:spChg>
        <pc:spChg chg="add mod">
          <ac:chgData name="Duskin, Kayla R" userId="ce1e322b-9e59-435d-a907-bab1c1d9fd1a" providerId="ADAL" clId="{D0FFBB2F-FA68-2146-9780-02F879AD74E0}" dt="2020-10-16T17:38:56.374" v="497" actId="1076"/>
          <ac:spMkLst>
            <pc:docMk/>
            <pc:sldMk cId="3454190973" sldId="551"/>
            <ac:spMk id="5" creationId="{A475D430-C23F-0C4A-A771-9909161875BD}"/>
          </ac:spMkLst>
        </pc:spChg>
        <pc:spChg chg="add mod">
          <ac:chgData name="Duskin, Kayla R" userId="ce1e322b-9e59-435d-a907-bab1c1d9fd1a" providerId="ADAL" clId="{D0FFBB2F-FA68-2146-9780-02F879AD74E0}" dt="2020-10-16T17:24:14.421" v="377" actId="1076"/>
          <ac:spMkLst>
            <pc:docMk/>
            <pc:sldMk cId="3454190973" sldId="551"/>
            <ac:spMk id="9" creationId="{911ACBC9-A76E-6649-A219-1D2B517BB137}"/>
          </ac:spMkLst>
        </pc:spChg>
        <pc:spChg chg="add mod">
          <ac:chgData name="Duskin, Kayla R" userId="ce1e322b-9e59-435d-a907-bab1c1d9fd1a" providerId="ADAL" clId="{D0FFBB2F-FA68-2146-9780-02F879AD74E0}" dt="2020-10-16T17:25:07.511" v="404" actId="1076"/>
          <ac:spMkLst>
            <pc:docMk/>
            <pc:sldMk cId="3454190973" sldId="551"/>
            <ac:spMk id="10" creationId="{D4CCCE67-E5AE-8447-A58A-7B6CCA9A5C7E}"/>
          </ac:spMkLst>
        </pc:spChg>
        <pc:spChg chg="add mod">
          <ac:chgData name="Duskin, Kayla R" userId="ce1e322b-9e59-435d-a907-bab1c1d9fd1a" providerId="ADAL" clId="{D0FFBB2F-FA68-2146-9780-02F879AD74E0}" dt="2020-10-16T17:24:59.392" v="402" actId="20577"/>
          <ac:spMkLst>
            <pc:docMk/>
            <pc:sldMk cId="3454190973" sldId="551"/>
            <ac:spMk id="11" creationId="{1B1CE82A-643E-E544-803C-AD3A001C2648}"/>
          </ac:spMkLst>
        </pc:spChg>
        <pc:picChg chg="del mod">
          <ac:chgData name="Duskin, Kayla R" userId="ce1e322b-9e59-435d-a907-bab1c1d9fd1a" providerId="ADAL" clId="{D0FFBB2F-FA68-2146-9780-02F879AD74E0}" dt="2020-10-20T04:29:00.974" v="5896" actId="478"/>
          <ac:picMkLst>
            <pc:docMk/>
            <pc:sldMk cId="3454190973" sldId="551"/>
            <ac:picMk id="6" creationId="{0940982B-7B9D-5C41-A112-F6715199882B}"/>
          </ac:picMkLst>
        </pc:picChg>
        <pc:picChg chg="add mod">
          <ac:chgData name="Duskin, Kayla R" userId="ce1e322b-9e59-435d-a907-bab1c1d9fd1a" providerId="ADAL" clId="{D0FFBB2F-FA68-2146-9780-02F879AD74E0}" dt="2020-10-20T00:19:48.559" v="5504" actId="1076"/>
          <ac:picMkLst>
            <pc:docMk/>
            <pc:sldMk cId="3454190973" sldId="551"/>
            <ac:picMk id="7" creationId="{37CCD975-8147-0649-8F0A-B8C60A937240}"/>
          </ac:picMkLst>
        </pc:picChg>
        <pc:picChg chg="add mod modCrop">
          <ac:chgData name="Duskin, Kayla R" userId="ce1e322b-9e59-435d-a907-bab1c1d9fd1a" providerId="ADAL" clId="{D0FFBB2F-FA68-2146-9780-02F879AD74E0}" dt="2020-10-20T04:35:18.332" v="5916" actId="732"/>
          <ac:picMkLst>
            <pc:docMk/>
            <pc:sldMk cId="3454190973" sldId="551"/>
            <ac:picMk id="12" creationId="{C54FCB23-7718-4446-92C9-37733B6953E4}"/>
          </ac:picMkLst>
        </pc:picChg>
      </pc:sldChg>
      <pc:sldChg chg="modSp add mod ord">
        <pc:chgData name="Duskin, Kayla R" userId="ce1e322b-9e59-435d-a907-bab1c1d9fd1a" providerId="ADAL" clId="{D0FFBB2F-FA68-2146-9780-02F879AD74E0}" dt="2020-10-19T19:18:43.849" v="3776" actId="20577"/>
        <pc:sldMkLst>
          <pc:docMk/>
          <pc:sldMk cId="444344835" sldId="563"/>
        </pc:sldMkLst>
        <pc:spChg chg="mod">
          <ac:chgData name="Duskin, Kayla R" userId="ce1e322b-9e59-435d-a907-bab1c1d9fd1a" providerId="ADAL" clId="{D0FFBB2F-FA68-2146-9780-02F879AD74E0}" dt="2020-10-19T19:18:43.849" v="3776" actId="20577"/>
          <ac:spMkLst>
            <pc:docMk/>
            <pc:sldMk cId="444344835" sldId="563"/>
            <ac:spMk id="4" creationId="{A824A90A-9655-AA41-8D78-8BBC6F512A2B}"/>
          </ac:spMkLst>
        </pc:spChg>
      </pc:sldChg>
      <pc:sldChg chg="addSp delSp modSp add mod">
        <pc:chgData name="Duskin, Kayla R" userId="ce1e322b-9e59-435d-a907-bab1c1d9fd1a" providerId="ADAL" clId="{D0FFBB2F-FA68-2146-9780-02F879AD74E0}" dt="2020-10-19T16:52:45.005" v="2077" actId="255"/>
        <pc:sldMkLst>
          <pc:docMk/>
          <pc:sldMk cId="1001231907" sldId="575"/>
        </pc:sldMkLst>
        <pc:spChg chg="mod">
          <ac:chgData name="Duskin, Kayla R" userId="ce1e322b-9e59-435d-a907-bab1c1d9fd1a" providerId="ADAL" clId="{D0FFBB2F-FA68-2146-9780-02F879AD74E0}" dt="2020-10-19T16:38:34.507" v="1173" actId="20577"/>
          <ac:spMkLst>
            <pc:docMk/>
            <pc:sldMk cId="1001231907" sldId="575"/>
            <ac:spMk id="2" creationId="{F8B405FB-9189-AB42-95B2-99D627A39190}"/>
          </ac:spMkLst>
        </pc:spChg>
        <pc:spChg chg="mod">
          <ac:chgData name="Duskin, Kayla R" userId="ce1e322b-9e59-435d-a907-bab1c1d9fd1a" providerId="ADAL" clId="{D0FFBB2F-FA68-2146-9780-02F879AD74E0}" dt="2020-10-19T16:52:42.043" v="2076" actId="255"/>
          <ac:spMkLst>
            <pc:docMk/>
            <pc:sldMk cId="1001231907" sldId="575"/>
            <ac:spMk id="3" creationId="{52DC20F5-26D0-1E4F-AD63-F14A1D00CBED}"/>
          </ac:spMkLst>
        </pc:spChg>
        <pc:spChg chg="add mod">
          <ac:chgData name="Duskin, Kayla R" userId="ce1e322b-9e59-435d-a907-bab1c1d9fd1a" providerId="ADAL" clId="{D0FFBB2F-FA68-2146-9780-02F879AD74E0}" dt="2020-10-19T16:52:45.005" v="2077" actId="255"/>
          <ac:spMkLst>
            <pc:docMk/>
            <pc:sldMk cId="1001231907" sldId="575"/>
            <ac:spMk id="4" creationId="{040231BB-3C96-4249-81ED-B04205D26A85}"/>
          </ac:spMkLst>
        </pc:spChg>
        <pc:spChg chg="add del mod">
          <ac:chgData name="Duskin, Kayla R" userId="ce1e322b-9e59-435d-a907-bab1c1d9fd1a" providerId="ADAL" clId="{D0FFBB2F-FA68-2146-9780-02F879AD74E0}" dt="2020-10-19T16:49:13.808" v="1986"/>
          <ac:spMkLst>
            <pc:docMk/>
            <pc:sldMk cId="1001231907" sldId="575"/>
            <ac:spMk id="5" creationId="{3204CAA9-FBED-0C46-82ED-EB0976B9CA1B}"/>
          </ac:spMkLst>
        </pc:spChg>
      </pc:sldChg>
      <pc:sldChg chg="addSp delSp modSp add mod modNotesTx">
        <pc:chgData name="Duskin, Kayla R" userId="ce1e322b-9e59-435d-a907-bab1c1d9fd1a" providerId="ADAL" clId="{D0FFBB2F-FA68-2146-9780-02F879AD74E0}" dt="2020-10-20T00:34:53.438" v="5891" actId="255"/>
        <pc:sldMkLst>
          <pc:docMk/>
          <pc:sldMk cId="2065457496" sldId="576"/>
        </pc:sldMkLst>
        <pc:spChg chg="mod">
          <ac:chgData name="Duskin, Kayla R" userId="ce1e322b-9e59-435d-a907-bab1c1d9fd1a" providerId="ADAL" clId="{D0FFBB2F-FA68-2146-9780-02F879AD74E0}" dt="2020-10-19T16:53:39.754" v="2096" actId="20577"/>
          <ac:spMkLst>
            <pc:docMk/>
            <pc:sldMk cId="2065457496" sldId="576"/>
            <ac:spMk id="2" creationId="{353C6C98-9F6F-6342-B0D2-0671E4DA1376}"/>
          </ac:spMkLst>
        </pc:spChg>
        <pc:spChg chg="add mod">
          <ac:chgData name="Duskin, Kayla R" userId="ce1e322b-9e59-435d-a907-bab1c1d9fd1a" providerId="ADAL" clId="{D0FFBB2F-FA68-2146-9780-02F879AD74E0}" dt="2020-10-20T00:31:55.840" v="5879" actId="20577"/>
          <ac:spMkLst>
            <pc:docMk/>
            <pc:sldMk cId="2065457496" sldId="576"/>
            <ac:spMk id="3" creationId="{13E74588-0B1A-D14C-8C15-81C29A0F0327}"/>
          </ac:spMkLst>
        </pc:spChg>
        <pc:spChg chg="del mod">
          <ac:chgData name="Duskin, Kayla R" userId="ce1e322b-9e59-435d-a907-bab1c1d9fd1a" providerId="ADAL" clId="{D0FFBB2F-FA68-2146-9780-02F879AD74E0}" dt="2020-10-19T17:39:53.403" v="2576" actId="478"/>
          <ac:spMkLst>
            <pc:docMk/>
            <pc:sldMk cId="2065457496" sldId="576"/>
            <ac:spMk id="3" creationId="{70DEA378-28EA-AB4D-BD15-0BEDA80595AC}"/>
          </ac:spMkLst>
        </pc:spChg>
        <pc:spChg chg="add mod">
          <ac:chgData name="Duskin, Kayla R" userId="ce1e322b-9e59-435d-a907-bab1c1d9fd1a" providerId="ADAL" clId="{D0FFBB2F-FA68-2146-9780-02F879AD74E0}" dt="2020-10-20T00:32:07.072" v="5881" actId="1076"/>
          <ac:spMkLst>
            <pc:docMk/>
            <pc:sldMk cId="2065457496" sldId="576"/>
            <ac:spMk id="4" creationId="{E3B26852-1DCC-B541-8BC1-8E72604EDCB4}"/>
          </ac:spMkLst>
        </pc:spChg>
        <pc:spChg chg="add mod">
          <ac:chgData name="Duskin, Kayla R" userId="ce1e322b-9e59-435d-a907-bab1c1d9fd1a" providerId="ADAL" clId="{D0FFBB2F-FA68-2146-9780-02F879AD74E0}" dt="2020-10-20T00:32:07.072" v="5881" actId="1076"/>
          <ac:spMkLst>
            <pc:docMk/>
            <pc:sldMk cId="2065457496" sldId="576"/>
            <ac:spMk id="5" creationId="{B098AB68-1A73-AB43-A0AC-FE9E879081C4}"/>
          </ac:spMkLst>
        </pc:spChg>
        <pc:spChg chg="add mod">
          <ac:chgData name="Duskin, Kayla R" userId="ce1e322b-9e59-435d-a907-bab1c1d9fd1a" providerId="ADAL" clId="{D0FFBB2F-FA68-2146-9780-02F879AD74E0}" dt="2020-10-20T00:32:07.072" v="5881" actId="1076"/>
          <ac:spMkLst>
            <pc:docMk/>
            <pc:sldMk cId="2065457496" sldId="576"/>
            <ac:spMk id="6" creationId="{FEF9C549-8492-BC4F-B481-31BD9F241C01}"/>
          </ac:spMkLst>
        </pc:spChg>
        <pc:spChg chg="add mod">
          <ac:chgData name="Duskin, Kayla R" userId="ce1e322b-9e59-435d-a907-bab1c1d9fd1a" providerId="ADAL" clId="{D0FFBB2F-FA68-2146-9780-02F879AD74E0}" dt="2020-10-20T00:28:48.527" v="5865" actId="1076"/>
          <ac:spMkLst>
            <pc:docMk/>
            <pc:sldMk cId="2065457496" sldId="576"/>
            <ac:spMk id="7" creationId="{A88D2D04-BAA6-9F4F-BD44-3763314617E9}"/>
          </ac:spMkLst>
        </pc:spChg>
        <pc:spChg chg="add mod">
          <ac:chgData name="Duskin, Kayla R" userId="ce1e322b-9e59-435d-a907-bab1c1d9fd1a" providerId="ADAL" clId="{D0FFBB2F-FA68-2146-9780-02F879AD74E0}" dt="2020-10-20T00:28:42.979" v="5864" actId="1076"/>
          <ac:spMkLst>
            <pc:docMk/>
            <pc:sldMk cId="2065457496" sldId="576"/>
            <ac:spMk id="8" creationId="{67E2FEB9-9B74-684A-946D-272B83B6532D}"/>
          </ac:spMkLst>
        </pc:spChg>
        <pc:spChg chg="add mod">
          <ac:chgData name="Duskin, Kayla R" userId="ce1e322b-9e59-435d-a907-bab1c1d9fd1a" providerId="ADAL" clId="{D0FFBB2F-FA68-2146-9780-02F879AD74E0}" dt="2020-10-20T00:28:32.364" v="5858" actId="1076"/>
          <ac:spMkLst>
            <pc:docMk/>
            <pc:sldMk cId="2065457496" sldId="576"/>
            <ac:spMk id="9" creationId="{9FF22932-30DE-2142-9F99-806771B268C3}"/>
          </ac:spMkLst>
        </pc:spChg>
        <pc:spChg chg="add del mod">
          <ac:chgData name="Duskin, Kayla R" userId="ce1e322b-9e59-435d-a907-bab1c1d9fd1a" providerId="ADAL" clId="{D0FFBB2F-FA68-2146-9780-02F879AD74E0}" dt="2020-10-20T00:28:33.643" v="5860"/>
          <ac:spMkLst>
            <pc:docMk/>
            <pc:sldMk cId="2065457496" sldId="576"/>
            <ac:spMk id="10" creationId="{1AF028F8-27A2-AA46-86BD-10FFDE10FF0A}"/>
          </ac:spMkLst>
        </pc:spChg>
        <pc:spChg chg="add mod">
          <ac:chgData name="Duskin, Kayla R" userId="ce1e322b-9e59-435d-a907-bab1c1d9fd1a" providerId="ADAL" clId="{D0FFBB2F-FA68-2146-9780-02F879AD74E0}" dt="2020-10-20T00:28:30.195" v="5857" actId="1076"/>
          <ac:spMkLst>
            <pc:docMk/>
            <pc:sldMk cId="2065457496" sldId="576"/>
            <ac:spMk id="11" creationId="{040428F9-C5BA-624B-B94D-4183BE1B37B2}"/>
          </ac:spMkLst>
        </pc:spChg>
        <pc:spChg chg="add del mod">
          <ac:chgData name="Duskin, Kayla R" userId="ce1e322b-9e59-435d-a907-bab1c1d9fd1a" providerId="ADAL" clId="{D0FFBB2F-FA68-2146-9780-02F879AD74E0}" dt="2020-10-19T18:02:19.070" v="2577" actId="478"/>
          <ac:spMkLst>
            <pc:docMk/>
            <pc:sldMk cId="2065457496" sldId="576"/>
            <ac:spMk id="11" creationId="{2F768AFF-0A3A-4F4F-9FF1-BDDC22039F20}"/>
          </ac:spMkLst>
        </pc:spChg>
        <pc:spChg chg="add mod">
          <ac:chgData name="Duskin, Kayla R" userId="ce1e322b-9e59-435d-a907-bab1c1d9fd1a" providerId="ADAL" clId="{D0FFBB2F-FA68-2146-9780-02F879AD74E0}" dt="2020-10-20T00:34:53.438" v="5891" actId="255"/>
          <ac:spMkLst>
            <pc:docMk/>
            <pc:sldMk cId="2065457496" sldId="576"/>
            <ac:spMk id="12" creationId="{6983366C-2720-3949-96FB-FFFC6071C6B8}"/>
          </ac:spMkLst>
        </pc:spChg>
      </pc:sldChg>
      <pc:sldChg chg="addSp delSp modSp add mod">
        <pc:chgData name="Duskin, Kayla R" userId="ce1e322b-9e59-435d-a907-bab1c1d9fd1a" providerId="ADAL" clId="{D0FFBB2F-FA68-2146-9780-02F879AD74E0}" dt="2020-10-19T20:01:07.934" v="5304" actId="20577"/>
        <pc:sldMkLst>
          <pc:docMk/>
          <pc:sldMk cId="1599330029" sldId="577"/>
        </pc:sldMkLst>
        <pc:spChg chg="mod">
          <ac:chgData name="Duskin, Kayla R" userId="ce1e322b-9e59-435d-a907-bab1c1d9fd1a" providerId="ADAL" clId="{D0FFBB2F-FA68-2146-9780-02F879AD74E0}" dt="2020-10-19T18:59:13.291" v="3027" actId="20577"/>
          <ac:spMkLst>
            <pc:docMk/>
            <pc:sldMk cId="1599330029" sldId="577"/>
            <ac:spMk id="2" creationId="{66D9445E-4AD1-6B4C-857C-BE0B8683393B}"/>
          </ac:spMkLst>
        </pc:spChg>
        <pc:spChg chg="mod">
          <ac:chgData name="Duskin, Kayla R" userId="ce1e322b-9e59-435d-a907-bab1c1d9fd1a" providerId="ADAL" clId="{D0FFBB2F-FA68-2146-9780-02F879AD74E0}" dt="2020-10-19T20:01:07.934" v="5304" actId="20577"/>
          <ac:spMkLst>
            <pc:docMk/>
            <pc:sldMk cId="1599330029" sldId="577"/>
            <ac:spMk id="3" creationId="{5B8AF3C4-0432-AE41-AC45-010D5DCEFA36}"/>
          </ac:spMkLst>
        </pc:spChg>
        <pc:spChg chg="add del mod">
          <ac:chgData name="Duskin, Kayla R" userId="ce1e322b-9e59-435d-a907-bab1c1d9fd1a" providerId="ADAL" clId="{D0FFBB2F-FA68-2146-9780-02F879AD74E0}" dt="2020-10-19T20:00:06.822" v="5187" actId="478"/>
          <ac:spMkLst>
            <pc:docMk/>
            <pc:sldMk cId="1599330029" sldId="577"/>
            <ac:spMk id="4" creationId="{CE674795-EF86-A94D-A2B6-5C24219644C3}"/>
          </ac:spMkLst>
        </pc:spChg>
      </pc:sldChg>
      <pc:sldChg chg="addSp delSp modSp add mod">
        <pc:chgData name="Duskin, Kayla R" userId="ce1e322b-9e59-435d-a907-bab1c1d9fd1a" providerId="ADAL" clId="{D0FFBB2F-FA68-2146-9780-02F879AD74E0}" dt="2020-10-20T00:35:20.743" v="5895" actId="1076"/>
        <pc:sldMkLst>
          <pc:docMk/>
          <pc:sldMk cId="424792808" sldId="578"/>
        </pc:sldMkLst>
        <pc:spChg chg="mod">
          <ac:chgData name="Duskin, Kayla R" userId="ce1e322b-9e59-435d-a907-bab1c1d9fd1a" providerId="ADAL" clId="{D0FFBB2F-FA68-2146-9780-02F879AD74E0}" dt="2020-10-19T18:59:23.328" v="3040" actId="20577"/>
          <ac:spMkLst>
            <pc:docMk/>
            <pc:sldMk cId="424792808" sldId="578"/>
            <ac:spMk id="2" creationId="{6164EBD9-8283-6342-A3DC-A4B2482EC335}"/>
          </ac:spMkLst>
        </pc:spChg>
        <pc:spChg chg="mod">
          <ac:chgData name="Duskin, Kayla R" userId="ce1e322b-9e59-435d-a907-bab1c1d9fd1a" providerId="ADAL" clId="{D0FFBB2F-FA68-2146-9780-02F879AD74E0}" dt="2020-10-19T20:03:09.214" v="5439" actId="14100"/>
          <ac:spMkLst>
            <pc:docMk/>
            <pc:sldMk cId="424792808" sldId="578"/>
            <ac:spMk id="3" creationId="{EC116DF5-8F30-0C4A-8E09-4B6415181D51}"/>
          </ac:spMkLst>
        </pc:spChg>
        <pc:spChg chg="add mod">
          <ac:chgData name="Duskin, Kayla R" userId="ce1e322b-9e59-435d-a907-bab1c1d9fd1a" providerId="ADAL" clId="{D0FFBB2F-FA68-2146-9780-02F879AD74E0}" dt="2020-10-19T20:02:30.440" v="5315" actId="1076"/>
          <ac:spMkLst>
            <pc:docMk/>
            <pc:sldMk cId="424792808" sldId="578"/>
            <ac:spMk id="5" creationId="{69671601-8915-8B49-8E2D-27F0913ED586}"/>
          </ac:spMkLst>
        </pc:spChg>
        <pc:spChg chg="add mod">
          <ac:chgData name="Duskin, Kayla R" userId="ce1e322b-9e59-435d-a907-bab1c1d9fd1a" providerId="ADAL" clId="{D0FFBB2F-FA68-2146-9780-02F879AD74E0}" dt="2020-10-20T00:35:20.743" v="5895" actId="1076"/>
          <ac:spMkLst>
            <pc:docMk/>
            <pc:sldMk cId="424792808" sldId="578"/>
            <ac:spMk id="6" creationId="{154266B1-8DAC-4145-BD85-11AF5A0E7A3B}"/>
          </ac:spMkLst>
        </pc:spChg>
        <pc:picChg chg="add mod">
          <ac:chgData name="Duskin, Kayla R" userId="ce1e322b-9e59-435d-a907-bab1c1d9fd1a" providerId="ADAL" clId="{D0FFBB2F-FA68-2146-9780-02F879AD74E0}" dt="2020-10-19T20:02:27.875" v="5314" actId="1076"/>
          <ac:picMkLst>
            <pc:docMk/>
            <pc:sldMk cId="424792808" sldId="578"/>
            <ac:picMk id="4" creationId="{5868325B-C2D1-B440-B780-3154E2960036}"/>
          </ac:picMkLst>
        </pc:picChg>
        <pc:picChg chg="add del mod">
          <ac:chgData name="Duskin, Kayla R" userId="ce1e322b-9e59-435d-a907-bab1c1d9fd1a" providerId="ADAL" clId="{D0FFBB2F-FA68-2146-9780-02F879AD74E0}" dt="2020-10-19T20:02:25.322" v="5313" actId="478"/>
          <ac:picMkLst>
            <pc:docMk/>
            <pc:sldMk cId="424792808" sldId="578"/>
            <ac:picMk id="7" creationId="{255A84AA-6F45-F74B-AAC9-84C037B4AAA9}"/>
          </ac:picMkLst>
        </pc:picChg>
      </pc:sldChg>
      <pc:sldChg chg="add del">
        <pc:chgData name="Duskin, Kayla R" userId="ce1e322b-9e59-435d-a907-bab1c1d9fd1a" providerId="ADAL" clId="{D0FFBB2F-FA68-2146-9780-02F879AD74E0}" dt="2020-10-13T16:59:12.109" v="147" actId="2696"/>
        <pc:sldMkLst>
          <pc:docMk/>
          <pc:sldMk cId="4236233781" sldId="7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665E1-AAB2-43F8-95C9-C5F3BD9D6CC2}" type="datetimeFigureOut">
              <a:rPr lang="en-US" smtClean="0"/>
              <a:t>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E7F91-0BFA-448E-B8AA-F2292A8E34FC}" type="slidenum">
              <a:rPr lang="en-US" smtClean="0"/>
              <a:t>‹#›</a:t>
            </a:fld>
            <a:endParaRPr lang="en-US"/>
          </a:p>
        </p:txBody>
      </p:sp>
    </p:spTree>
    <p:extLst>
      <p:ext uri="{BB962C8B-B14F-4D97-AF65-F5344CB8AC3E}">
        <p14:creationId xmlns:p14="http://schemas.microsoft.com/office/powerpoint/2010/main" val="71930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7E7F91-0BFA-448E-B8AA-F2292A8E34FC}" type="slidenum">
              <a:rPr lang="en-US" smtClean="0"/>
              <a:t>1</a:t>
            </a:fld>
            <a:endParaRPr lang="en-US"/>
          </a:p>
        </p:txBody>
      </p:sp>
    </p:spTree>
    <p:extLst>
      <p:ext uri="{BB962C8B-B14F-4D97-AF65-F5344CB8AC3E}">
        <p14:creationId xmlns:p14="http://schemas.microsoft.com/office/powerpoint/2010/main" val="2944721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Dhillon et al. 2020 ”A Baseline for Few-shot Image Classification” https://</a:t>
            </a:r>
            <a:r>
              <a:rPr lang="en-US" err="1"/>
              <a:t>arxiv.org</a:t>
            </a:r>
            <a:r>
              <a:rPr lang="en-US"/>
              <a:t>/pdf/1909.02729.pdf</a:t>
            </a:r>
          </a:p>
        </p:txBody>
      </p:sp>
      <p:sp>
        <p:nvSpPr>
          <p:cNvPr id="4" name="Slide Number Placeholder 3"/>
          <p:cNvSpPr>
            <a:spLocks noGrp="1"/>
          </p:cNvSpPr>
          <p:nvPr>
            <p:ph type="sldNum" sz="quarter" idx="5"/>
          </p:nvPr>
        </p:nvSpPr>
        <p:spPr/>
        <p:txBody>
          <a:bodyPr/>
          <a:lstStyle/>
          <a:p>
            <a:fld id="{5C7E7F91-0BFA-448E-B8AA-F2292A8E34FC}" type="slidenum">
              <a:rPr lang="en-US" smtClean="0"/>
              <a:t>19</a:t>
            </a:fld>
            <a:endParaRPr lang="en-US"/>
          </a:p>
        </p:txBody>
      </p:sp>
    </p:spTree>
    <p:extLst>
      <p:ext uri="{BB962C8B-B14F-4D97-AF65-F5344CB8AC3E}">
        <p14:creationId xmlns:p14="http://schemas.microsoft.com/office/powerpoint/2010/main" val="1621134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7E7F91-0BFA-448E-B8AA-F2292A8E34FC}" type="slidenum">
              <a:rPr lang="en-US" smtClean="0"/>
              <a:t>22</a:t>
            </a:fld>
            <a:endParaRPr lang="en-US"/>
          </a:p>
        </p:txBody>
      </p:sp>
    </p:spTree>
    <p:extLst>
      <p:ext uri="{BB962C8B-B14F-4D97-AF65-F5344CB8AC3E}">
        <p14:creationId xmlns:p14="http://schemas.microsoft.com/office/powerpoint/2010/main" val="2612225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Classes at training time are the same as classes at inference time (LOOK AT COLOR)</a:t>
            </a:r>
          </a:p>
        </p:txBody>
      </p:sp>
      <p:sp>
        <p:nvSpPr>
          <p:cNvPr id="4" name="Slide Number Placeholder 3"/>
          <p:cNvSpPr>
            <a:spLocks noGrp="1"/>
          </p:cNvSpPr>
          <p:nvPr>
            <p:ph type="sldNum" sz="quarter" idx="5"/>
          </p:nvPr>
        </p:nvSpPr>
        <p:spPr/>
        <p:txBody>
          <a:bodyPr/>
          <a:lstStyle/>
          <a:p>
            <a:fld id="{710104DB-87CA-D64F-AB86-DB2520DDF5D7}" type="slidenum">
              <a:rPr lang="en-US" smtClean="0"/>
              <a:t>24</a:t>
            </a:fld>
            <a:endParaRPr lang="en-US"/>
          </a:p>
        </p:txBody>
      </p:sp>
    </p:spTree>
    <p:extLst>
      <p:ext uri="{BB962C8B-B14F-4D97-AF65-F5344CB8AC3E}">
        <p14:creationId xmlns:p14="http://schemas.microsoft.com/office/powerpoint/2010/main" val="259031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ProtoNets</a:t>
            </a:r>
            <a:r>
              <a:rPr lang="en-US" dirty="0"/>
              <a:t> https://</a:t>
            </a:r>
            <a:r>
              <a:rPr lang="en-US" dirty="0" err="1"/>
              <a:t>arxiv.org</a:t>
            </a:r>
            <a:r>
              <a:rPr lang="en-US" dirty="0"/>
              <a:t>/abs/1703.05175</a:t>
            </a:r>
          </a:p>
        </p:txBody>
      </p:sp>
      <p:sp>
        <p:nvSpPr>
          <p:cNvPr id="4" name="Slide Number Placeholder 3"/>
          <p:cNvSpPr>
            <a:spLocks noGrp="1"/>
          </p:cNvSpPr>
          <p:nvPr>
            <p:ph type="sldNum" sz="quarter" idx="5"/>
          </p:nvPr>
        </p:nvSpPr>
        <p:spPr/>
        <p:txBody>
          <a:bodyPr/>
          <a:lstStyle/>
          <a:p>
            <a:fld id="{710104DB-87CA-D64F-AB86-DB2520DDF5D7}" type="slidenum">
              <a:rPr lang="en-US" smtClean="0"/>
              <a:t>30</a:t>
            </a:fld>
            <a:endParaRPr lang="en-US"/>
          </a:p>
        </p:txBody>
      </p:sp>
    </p:spTree>
    <p:extLst>
      <p:ext uri="{BB962C8B-B14F-4D97-AF65-F5344CB8AC3E}">
        <p14:creationId xmlns:p14="http://schemas.microsoft.com/office/powerpoint/2010/main" val="405314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7E7F91-0BFA-448E-B8AA-F2292A8E34FC}" type="slidenum">
              <a:rPr lang="en-US" smtClean="0"/>
              <a:t>31</a:t>
            </a:fld>
            <a:endParaRPr lang="en-US"/>
          </a:p>
        </p:txBody>
      </p:sp>
    </p:spTree>
    <p:extLst>
      <p:ext uri="{BB962C8B-B14F-4D97-AF65-F5344CB8AC3E}">
        <p14:creationId xmlns:p14="http://schemas.microsoft.com/office/powerpoint/2010/main" val="1278999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images from PNNL projects</a:t>
            </a:r>
          </a:p>
        </p:txBody>
      </p:sp>
      <p:sp>
        <p:nvSpPr>
          <p:cNvPr id="4" name="Slide Number Placeholder 3"/>
          <p:cNvSpPr>
            <a:spLocks noGrp="1"/>
          </p:cNvSpPr>
          <p:nvPr>
            <p:ph type="sldNum" sz="quarter" idx="5"/>
          </p:nvPr>
        </p:nvSpPr>
        <p:spPr/>
        <p:txBody>
          <a:bodyPr/>
          <a:lstStyle/>
          <a:p>
            <a:fld id="{5C7E7F91-0BFA-448E-B8AA-F2292A8E34FC}" type="slidenum">
              <a:rPr lang="en-US" smtClean="0"/>
              <a:t>32</a:t>
            </a:fld>
            <a:endParaRPr lang="en-US"/>
          </a:p>
        </p:txBody>
      </p:sp>
    </p:spTree>
    <p:extLst>
      <p:ext uri="{BB962C8B-B14F-4D97-AF65-F5344CB8AC3E}">
        <p14:creationId xmlns:p14="http://schemas.microsoft.com/office/powerpoint/2010/main" val="3507005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7E7F91-0BFA-448E-B8AA-F2292A8E34FC}" type="slidenum">
              <a:rPr lang="en-US" smtClean="0"/>
              <a:t>33</a:t>
            </a:fld>
            <a:endParaRPr lang="en-US"/>
          </a:p>
        </p:txBody>
      </p:sp>
    </p:spTree>
    <p:extLst>
      <p:ext uri="{BB962C8B-B14F-4D97-AF65-F5344CB8AC3E}">
        <p14:creationId xmlns:p14="http://schemas.microsoft.com/office/powerpoint/2010/main" val="2839040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 your own support set and play around with it</a:t>
            </a:r>
          </a:p>
        </p:txBody>
      </p:sp>
      <p:sp>
        <p:nvSpPr>
          <p:cNvPr id="4" name="Slide Number Placeholder 3"/>
          <p:cNvSpPr>
            <a:spLocks noGrp="1"/>
          </p:cNvSpPr>
          <p:nvPr>
            <p:ph type="sldNum" sz="quarter" idx="5"/>
          </p:nvPr>
        </p:nvSpPr>
        <p:spPr/>
        <p:txBody>
          <a:bodyPr/>
          <a:lstStyle/>
          <a:p>
            <a:fld id="{5C7E7F91-0BFA-448E-B8AA-F2292A8E34FC}" type="slidenum">
              <a:rPr lang="en-US" smtClean="0"/>
              <a:t>34</a:t>
            </a:fld>
            <a:endParaRPr lang="en-US"/>
          </a:p>
        </p:txBody>
      </p:sp>
    </p:spTree>
    <p:extLst>
      <p:ext uri="{BB962C8B-B14F-4D97-AF65-F5344CB8AC3E}">
        <p14:creationId xmlns:p14="http://schemas.microsoft.com/office/powerpoint/2010/main" val="2836142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7E7F91-0BFA-448E-B8AA-F2292A8E34FC}" type="slidenum">
              <a:rPr lang="en-US" smtClean="0"/>
              <a:t>35</a:t>
            </a:fld>
            <a:endParaRPr lang="en-US"/>
          </a:p>
        </p:txBody>
      </p:sp>
    </p:spTree>
    <p:extLst>
      <p:ext uri="{BB962C8B-B14F-4D97-AF65-F5344CB8AC3E}">
        <p14:creationId xmlns:p14="http://schemas.microsoft.com/office/powerpoint/2010/main" val="2284460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Lake et al 2015: http://</a:t>
            </a:r>
            <a:r>
              <a:rPr lang="en-US" dirty="0" err="1"/>
              <a:t>amygdala.psychdept.arizona.edu</a:t>
            </a:r>
            <a:r>
              <a:rPr lang="en-US" dirty="0"/>
              <a:t>/</a:t>
            </a:r>
            <a:r>
              <a:rPr lang="en-US" dirty="0" err="1"/>
              <a:t>labspace</a:t>
            </a:r>
            <a:r>
              <a:rPr lang="en-US" dirty="0"/>
              <a:t>/</a:t>
            </a:r>
            <a:r>
              <a:rPr lang="en-US" dirty="0" err="1"/>
              <a:t>JclubLabMeetings</a:t>
            </a:r>
            <a:r>
              <a:rPr lang="en-US" dirty="0"/>
              <a:t>/Lijuan-Science-2015-Lake-1332-8.pdf</a:t>
            </a:r>
          </a:p>
          <a:p>
            <a:r>
              <a:rPr lang="en-US" dirty="0"/>
              <a:t>Lake et al 2019: https://</a:t>
            </a:r>
            <a:r>
              <a:rPr lang="en-US" dirty="0" err="1"/>
              <a:t>arxiv.org</a:t>
            </a:r>
            <a:r>
              <a:rPr lang="en-US" dirty="0"/>
              <a:t>/pdf/1902.03477.pdf</a:t>
            </a:r>
          </a:p>
          <a:p>
            <a:r>
              <a:rPr lang="en-US" dirty="0"/>
              <a:t>Gao et al. 2019: https://</a:t>
            </a:r>
            <a:r>
              <a:rPr lang="en-US" dirty="0" err="1"/>
              <a:t>www.aclweb.org</a:t>
            </a:r>
            <a:r>
              <a:rPr lang="en-US" dirty="0"/>
              <a:t>/anthology/D19-1649.pdf</a:t>
            </a:r>
          </a:p>
        </p:txBody>
      </p:sp>
      <p:sp>
        <p:nvSpPr>
          <p:cNvPr id="4" name="Slide Number Placeholder 3"/>
          <p:cNvSpPr>
            <a:spLocks noGrp="1"/>
          </p:cNvSpPr>
          <p:nvPr>
            <p:ph type="sldNum" sz="quarter" idx="5"/>
          </p:nvPr>
        </p:nvSpPr>
        <p:spPr/>
        <p:txBody>
          <a:bodyPr/>
          <a:lstStyle/>
          <a:p>
            <a:fld id="{5C7E7F91-0BFA-448E-B8AA-F2292A8E34FC}" type="slidenum">
              <a:rPr lang="en-US" smtClean="0"/>
              <a:t>36</a:t>
            </a:fld>
            <a:endParaRPr lang="en-US"/>
          </a:p>
        </p:txBody>
      </p:sp>
    </p:spTree>
    <p:extLst>
      <p:ext uri="{BB962C8B-B14F-4D97-AF65-F5344CB8AC3E}">
        <p14:creationId xmlns:p14="http://schemas.microsoft.com/office/powerpoint/2010/main" val="1816917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we demo Sharkzor?</a:t>
            </a:r>
          </a:p>
          <a:p>
            <a:r>
              <a:rPr lang="en-US"/>
              <a:t>Can we look at the Waldo </a:t>
            </a:r>
            <a:r>
              <a:rPr lang="en-US" err="1"/>
              <a:t>AwesomeTown</a:t>
            </a:r>
            <a:r>
              <a:rPr lang="en-US"/>
              <a:t> dataset?</a:t>
            </a:r>
          </a:p>
          <a:p>
            <a:endParaRPr lang="en-US"/>
          </a:p>
          <a:p>
            <a:endParaRPr lang="en-US"/>
          </a:p>
        </p:txBody>
      </p:sp>
      <p:sp>
        <p:nvSpPr>
          <p:cNvPr id="4" name="Slide Number Placeholder 3"/>
          <p:cNvSpPr>
            <a:spLocks noGrp="1"/>
          </p:cNvSpPr>
          <p:nvPr>
            <p:ph type="sldNum" sz="quarter" idx="5"/>
          </p:nvPr>
        </p:nvSpPr>
        <p:spPr/>
        <p:txBody>
          <a:bodyPr/>
          <a:lstStyle/>
          <a:p>
            <a:fld id="{5C7E7F91-0BFA-448E-B8AA-F2292A8E34FC}" type="slidenum">
              <a:rPr lang="en-US" smtClean="0"/>
              <a:t>3</a:t>
            </a:fld>
            <a:endParaRPr lang="en-US"/>
          </a:p>
        </p:txBody>
      </p:sp>
    </p:spTree>
    <p:extLst>
      <p:ext uri="{BB962C8B-B14F-4D97-AF65-F5344CB8AC3E}">
        <p14:creationId xmlns:p14="http://schemas.microsoft.com/office/powerpoint/2010/main" val="344557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 – minute intro to AI / ML / DL </a:t>
            </a:r>
          </a:p>
          <a:p>
            <a:endParaRPr lang="en-US"/>
          </a:p>
          <a:p>
            <a:r>
              <a:rPr lang="en-US"/>
              <a:t>Need to hit on </a:t>
            </a:r>
          </a:p>
          <a:p>
            <a:pPr marL="171450" indent="-171450">
              <a:buFontTx/>
              <a:buChar char="-"/>
            </a:pPr>
            <a:r>
              <a:rPr lang="en-US"/>
              <a:t>Overfitting</a:t>
            </a:r>
          </a:p>
          <a:p>
            <a:pPr marL="171450" indent="-171450">
              <a:buFontTx/>
              <a:buChar char="-"/>
            </a:pPr>
            <a:r>
              <a:rPr lang="en-US"/>
              <a:t>Generalization</a:t>
            </a:r>
          </a:p>
          <a:p>
            <a:pPr marL="171450" indent="-171450">
              <a:buFontTx/>
              <a:buChar char="-"/>
            </a:pPr>
            <a:r>
              <a:rPr lang="en-US"/>
              <a:t>Training </a:t>
            </a:r>
          </a:p>
          <a:p>
            <a:pPr marL="171450" indent="-171450">
              <a:buFontTx/>
              <a:buChar char="-"/>
            </a:pPr>
            <a:r>
              <a:rPr lang="en-US"/>
              <a:t>Mini-batches</a:t>
            </a:r>
          </a:p>
          <a:p>
            <a:pPr marL="171450" indent="-171450">
              <a:buFontTx/>
              <a:buChar char="-"/>
            </a:pPr>
            <a:endParaRPr lang="en-US"/>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fld id="{5C7E7F91-0BFA-448E-B8AA-F2292A8E34FC}" type="slidenum">
              <a:rPr lang="en-US" smtClean="0"/>
              <a:t>5</a:t>
            </a:fld>
            <a:endParaRPr lang="en-US"/>
          </a:p>
        </p:txBody>
      </p:sp>
    </p:spTree>
    <p:extLst>
      <p:ext uri="{BB962C8B-B14F-4D97-AF65-F5344CB8AC3E}">
        <p14:creationId xmlns:p14="http://schemas.microsoft.com/office/powerpoint/2010/main" val="235465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a:t>
            </a:r>
            <a:r>
              <a:rPr lang="en-US" baseline="0" dirty="0"/>
              <a:t> Intelligence as a field has been around the longest. Refers to anything that allows a compute to mimic a human. This can be machine learning or logic, association rules, decision trees, etc.</a:t>
            </a:r>
          </a:p>
          <a:p>
            <a:r>
              <a:rPr lang="en-US" baseline="0" dirty="0"/>
              <a:t>Machine Learning using statistical techniques where computers can improve with experience / more data</a:t>
            </a:r>
          </a:p>
          <a:p>
            <a:r>
              <a:rPr lang="en-US" baseline="0" dirty="0"/>
              <a:t>Deep Learning allows for hierarchical representations of data where the algorithm learns both the output and the features themselves</a:t>
            </a:r>
            <a:endParaRPr lang="en-US" dirty="0"/>
          </a:p>
          <a:p>
            <a:endParaRPr lang="en-US" dirty="0"/>
          </a:p>
        </p:txBody>
      </p:sp>
      <p:sp>
        <p:nvSpPr>
          <p:cNvPr id="4" name="Slide Number Placeholder 3"/>
          <p:cNvSpPr>
            <a:spLocks noGrp="1"/>
          </p:cNvSpPr>
          <p:nvPr>
            <p:ph type="sldNum" sz="quarter" idx="10"/>
          </p:nvPr>
        </p:nvSpPr>
        <p:spPr/>
        <p:txBody>
          <a:bodyPr/>
          <a:lstStyle/>
          <a:p>
            <a:pPr defTabSz="465887">
              <a:defRPr/>
            </a:pPr>
            <a:fld id="{74F5324A-0D9B-9A43-AE72-6DBF24439625}" type="slidenum">
              <a:rPr lang="en-US">
                <a:solidFill>
                  <a:prstClr val="black"/>
                </a:solidFill>
                <a:latin typeface="Calibri"/>
              </a:rPr>
              <a:pPr defTabSz="465887">
                <a:defRPr/>
              </a:pPr>
              <a:t>6</a:t>
            </a:fld>
            <a:endParaRPr lang="en-US">
              <a:solidFill>
                <a:prstClr val="black"/>
              </a:solidFill>
              <a:latin typeface="Calibri"/>
            </a:endParaRPr>
          </a:p>
        </p:txBody>
      </p:sp>
    </p:spTree>
    <p:extLst>
      <p:ext uri="{BB962C8B-B14F-4D97-AF65-F5344CB8AC3E}">
        <p14:creationId xmlns:p14="http://schemas.microsoft.com/office/powerpoint/2010/main" val="3212810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Depth: Number of layers in the model</a:t>
            </a:r>
          </a:p>
          <a:p>
            <a:pPr lvl="1"/>
            <a:r>
              <a:rPr lang="en-US" sz="2000" dirty="0" err="1"/>
              <a:t>AlexNet</a:t>
            </a:r>
            <a:r>
              <a:rPr lang="en-US" sz="2000" dirty="0"/>
              <a:t> (2012): 8 layers</a:t>
            </a:r>
          </a:p>
          <a:p>
            <a:pPr lvl="1"/>
            <a:r>
              <a:rPr lang="en-US" sz="2000" dirty="0"/>
              <a:t>VGG (2014): 16 and 19 layers</a:t>
            </a:r>
          </a:p>
          <a:p>
            <a:pPr lvl="1"/>
            <a:r>
              <a:rPr lang="en-US" sz="2000" dirty="0"/>
              <a:t>Very Deep Residual Network (2016): 1,202 layers</a:t>
            </a:r>
          </a:p>
          <a:p>
            <a:pPr lvl="2"/>
            <a:r>
              <a:rPr lang="en-US" sz="1800" dirty="0"/>
              <a:t>Out-performed by their 152 layer model</a:t>
            </a:r>
            <a:br>
              <a:rPr lang="en-US" sz="1800" dirty="0"/>
            </a:br>
            <a:endParaRPr lang="en-US" sz="1800" dirty="0"/>
          </a:p>
          <a:p>
            <a:r>
              <a:rPr lang="en-US" sz="2400" b="1" dirty="0"/>
              <a:t>Width: Number of nodes within a layer</a:t>
            </a:r>
          </a:p>
          <a:p>
            <a:pPr lvl="1"/>
            <a:r>
              <a:rPr lang="en-US" sz="2000" dirty="0" err="1"/>
              <a:t>AlexNet</a:t>
            </a:r>
            <a:r>
              <a:rPr lang="en-US" sz="2000" dirty="0"/>
              <a:t>: 62M total parameters</a:t>
            </a:r>
          </a:p>
          <a:p>
            <a:pPr lvl="1"/>
            <a:r>
              <a:rPr lang="en-US" sz="2000" dirty="0"/>
              <a:t>VGG16: 138M</a:t>
            </a:r>
          </a:p>
          <a:p>
            <a:pPr lvl="1"/>
            <a:r>
              <a:rPr lang="en-US" sz="2000" dirty="0"/>
              <a:t>ResNet-1202: 19.4M</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838962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1168959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on the left: created at PNNL </a:t>
            </a:r>
            <a:endParaRPr lang="en-US"/>
          </a:p>
        </p:txBody>
      </p:sp>
      <p:sp>
        <p:nvSpPr>
          <p:cNvPr id="4" name="Slide Number Placeholder 3"/>
          <p:cNvSpPr>
            <a:spLocks noGrp="1"/>
          </p:cNvSpPr>
          <p:nvPr>
            <p:ph type="sldNum" sz="quarter" idx="5"/>
          </p:nvPr>
        </p:nvSpPr>
        <p:spPr/>
        <p:txBody>
          <a:bodyPr/>
          <a:lstStyle/>
          <a:p>
            <a:fld id="{5C7E7F91-0BFA-448E-B8AA-F2292A8E34FC}" type="slidenum">
              <a:rPr lang="en-US" smtClean="0"/>
              <a:t>10</a:t>
            </a:fld>
            <a:endParaRPr lang="en-US"/>
          </a:p>
        </p:txBody>
      </p:sp>
    </p:spTree>
    <p:extLst>
      <p:ext uri="{BB962C8B-B14F-4D97-AF65-F5344CB8AC3E}">
        <p14:creationId xmlns:p14="http://schemas.microsoft.com/office/powerpoint/2010/main" val="160147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were used for language models as early as 1991</a:t>
            </a:r>
          </a:p>
          <a:p>
            <a:endParaRPr lang="en-US" dirty="0"/>
          </a:p>
          <a:p>
            <a:r>
              <a:rPr lang="en-US" dirty="0"/>
              <a:t>Markov model: Very hard to find examples. Essentially 0 long term memory, typos, etc. </a:t>
            </a:r>
          </a:p>
          <a:p>
            <a:endParaRPr lang="en-US" dirty="0"/>
          </a:p>
          <a:p>
            <a:r>
              <a:rPr lang="en-US" dirty="0"/>
              <a:t>2015: Andrej </a:t>
            </a:r>
            <a:r>
              <a:rPr lang="en-US" dirty="0" err="1"/>
              <a:t>Karpathy</a:t>
            </a:r>
            <a:r>
              <a:rPr lang="en-US" dirty="0"/>
              <a:t> </a:t>
            </a:r>
            <a:r>
              <a:rPr lang="en-US" i="1" dirty="0"/>
              <a:t>Unreasonable Effectiveness of Recurrent Neural Networks </a:t>
            </a:r>
          </a:p>
          <a:p>
            <a:r>
              <a:rPr lang="en-US" i="0" dirty="0"/>
              <a:t>LSTM trained on 96MB of Wikipedia data. This was super cool at the time because the model is getting syntax and spelling right but there is absolutely no coherency or theme permanence </a:t>
            </a:r>
          </a:p>
          <a:p>
            <a:endParaRPr lang="en-US" i="0" dirty="0"/>
          </a:p>
          <a:p>
            <a:r>
              <a:rPr lang="en-US" i="0" dirty="0"/>
              <a:t>GPT3 the base model is used with no fine tuning but an extensive prompt is given. Much more coherent theme, bordering on making sense! </a:t>
            </a:r>
          </a:p>
        </p:txBody>
      </p:sp>
      <p:sp>
        <p:nvSpPr>
          <p:cNvPr id="4" name="Slide Number Placeholder 3"/>
          <p:cNvSpPr>
            <a:spLocks noGrp="1"/>
          </p:cNvSpPr>
          <p:nvPr>
            <p:ph type="sldNum" sz="quarter" idx="5"/>
          </p:nvPr>
        </p:nvSpPr>
        <p:spPr/>
        <p:txBody>
          <a:bodyPr/>
          <a:lstStyle/>
          <a:p>
            <a:fld id="{5C7E7F91-0BFA-448E-B8AA-F2292A8E34FC}" type="slidenum">
              <a:rPr lang="en-US" smtClean="0"/>
              <a:t>11</a:t>
            </a:fld>
            <a:endParaRPr lang="en-US"/>
          </a:p>
        </p:txBody>
      </p:sp>
    </p:spTree>
    <p:extLst>
      <p:ext uri="{BB962C8B-B14F-4D97-AF65-F5344CB8AC3E}">
        <p14:creationId xmlns:p14="http://schemas.microsoft.com/office/powerpoint/2010/main" val="409451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7E7F91-0BFA-448E-B8AA-F2292A8E34FC}" type="slidenum">
              <a:rPr lang="en-US" smtClean="0"/>
              <a:t>17</a:t>
            </a:fld>
            <a:endParaRPr lang="en-US"/>
          </a:p>
        </p:txBody>
      </p:sp>
    </p:spTree>
    <p:extLst>
      <p:ext uri="{BB962C8B-B14F-4D97-AF65-F5344CB8AC3E}">
        <p14:creationId xmlns:p14="http://schemas.microsoft.com/office/powerpoint/2010/main" val="2280646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TextBox 10">
            <a:extLst>
              <a:ext uri="{FF2B5EF4-FFF2-40B4-BE49-F238E27FC236}">
                <a16:creationId xmlns:a16="http://schemas.microsoft.com/office/drawing/2014/main" id="{421DF1AC-1D08-B945-A034-B740A35902F9}"/>
              </a:ext>
            </a:extLst>
          </p:cNvPr>
          <p:cNvSpPr txBox="1"/>
          <p:nvPr/>
        </p:nvSpPr>
        <p:spPr>
          <a:xfrm>
            <a:off x="1143000" y="6286500"/>
            <a:ext cx="3048000" cy="190500"/>
          </a:xfrm>
          <a:prstGeom prst="rect">
            <a:avLst/>
          </a:prstGeom>
          <a:noFill/>
        </p:spPr>
        <p:txBody>
          <a:bodyPr wrap="square" lIns="0" tIns="0" rIns="0" bIns="0" rtlCol="0" anchor="t" anchorCtr="0">
            <a:noAutofit/>
          </a:bodyPr>
          <a:lstStyle/>
          <a:p>
            <a:pPr>
              <a:spcAft>
                <a:spcPts val="500"/>
              </a:spcAft>
            </a:pPr>
            <a:r>
              <a:rPr lang="en-US" sz="667">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143000" y="2286000"/>
            <a:ext cx="3810000" cy="1524000"/>
          </a:xfrm>
          <a:prstGeom prst="rect">
            <a:avLst/>
          </a:prstGeom>
        </p:spPr>
        <p:txBody>
          <a:bodyPr lIns="0" tIns="0" rIns="0" bIns="0" anchor="b">
            <a:noAutofit/>
          </a:bodyPr>
          <a:lstStyle>
            <a:lvl1pPr algn="r">
              <a:defRPr sz="40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142108" y="4724400"/>
            <a:ext cx="3810000" cy="228600"/>
          </a:xfrm>
          <a:prstGeom prst="rect">
            <a:avLst/>
          </a:prstGeom>
        </p:spPr>
        <p:txBody>
          <a:bodyPr wrap="none" lIns="0" tIns="0" rIns="0" bIns="0">
            <a:noAutofit/>
          </a:bodyPr>
          <a:lstStyle>
            <a:lvl1pPr marL="0" indent="0" algn="r">
              <a:buNone/>
              <a:defRPr sz="1500" b="1">
                <a:solidFill>
                  <a:srgbClr val="000000"/>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143000" y="4986130"/>
            <a:ext cx="3810000" cy="228600"/>
          </a:xfrm>
          <a:prstGeom prst="rect">
            <a:avLst/>
          </a:prstGeom>
        </p:spPr>
        <p:txBody>
          <a:bodyPr wrap="none" lIns="0" tIns="0" rIns="0" bIns="0">
            <a:noAutofit/>
          </a:bodyPr>
          <a:lstStyle>
            <a:lvl1pPr marL="0" indent="0" algn="r">
              <a:buNone/>
              <a:defRPr sz="1333">
                <a:solidFill>
                  <a:srgbClr val="616265"/>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p:nvSpPr>
        <p:spPr>
          <a:xfrm>
            <a:off x="3092174" y="-1038086"/>
            <a:ext cx="184731" cy="323165"/>
          </a:xfrm>
          <a:prstGeom prst="rect">
            <a:avLst/>
          </a:prstGeom>
          <a:noFill/>
        </p:spPr>
        <p:txBody>
          <a:bodyPr wrap="none" rtlCol="0">
            <a:spAutoFit/>
          </a:bodyPr>
          <a:lstStyle/>
          <a:p>
            <a:endParaRPr lang="en-US" sz="150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p:nvPicPr>
        <p:blipFill>
          <a:blip r:embed="rId2"/>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p:nvPicPr>
        <p:blipFill>
          <a:blip r:embed="rId3"/>
          <a:stretch>
            <a:fillRect/>
          </a:stretch>
        </p:blipFill>
        <p:spPr>
          <a:xfrm>
            <a:off x="1142108" y="5981700"/>
            <a:ext cx="687070"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p:nvPicPr>
        <p:blipFill>
          <a:blip r:embed="rId4"/>
          <a:stretch>
            <a:fillRect/>
          </a:stretch>
        </p:blipFill>
        <p:spPr>
          <a:xfrm>
            <a:off x="1979613" y="6041364"/>
            <a:ext cx="774841" cy="129540"/>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209701" y="4096371"/>
            <a:ext cx="2742407" cy="365125"/>
          </a:xfrm>
          <a:prstGeom prst="rect">
            <a:avLst/>
          </a:prstGeom>
        </p:spPr>
        <p:txBody>
          <a:bodyPr vert="horz" lIns="91440" tIns="45720" rIns="91440" bIns="45720" rtlCol="0" anchor="ctr"/>
          <a:lstStyle>
            <a:lvl1pPr algn="r">
              <a:defRPr sz="1500">
                <a:solidFill>
                  <a:schemeClr val="tx1">
                    <a:tint val="75000"/>
                  </a:schemeClr>
                </a:solidFill>
              </a:defRPr>
            </a:lvl1pPr>
          </a:lstStyle>
          <a:p>
            <a:fld id="{846CE7D5-CF57-46EF-B807-FDD0502418D4}" type="datetimeFigureOut">
              <a:rPr lang="en-US" smtClean="0"/>
              <a:t>10/20/20</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990865" y="644176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2025665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0" y="6356351"/>
            <a:ext cx="4876800" cy="365125"/>
          </a:xfrm>
          <a:prstGeom prst="rect">
            <a:avLst/>
          </a:prstGeom>
        </p:spPr>
        <p:txBody>
          <a:bodyPr/>
          <a:lstStyle/>
          <a:p>
            <a:endParaRPr lang="en-US"/>
          </a:p>
        </p:txBody>
      </p:sp>
      <p:sp>
        <p:nvSpPr>
          <p:cNvPr id="10" name="Date Placeholder 3"/>
          <p:cNvSpPr>
            <a:spLocks noGrp="1"/>
          </p:cNvSpPr>
          <p:nvPr>
            <p:ph type="dt" sz="half" idx="2"/>
          </p:nvPr>
        </p:nvSpPr>
        <p:spPr>
          <a:xfrm>
            <a:off x="9144000" y="6356351"/>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846CE7D5-CF57-46EF-B807-FDD0502418D4}" type="datetimeFigureOut">
              <a:rPr lang="en-US" smtClean="0"/>
              <a:t>10/20/20</a:t>
            </a:fld>
            <a:endParaRPr lang="en-US"/>
          </a:p>
        </p:txBody>
      </p:sp>
      <p:sp>
        <p:nvSpPr>
          <p:cNvPr id="13" name="Slide Number Placeholder 5"/>
          <p:cNvSpPr>
            <a:spLocks noGrp="1"/>
          </p:cNvSpPr>
          <p:nvPr>
            <p:ph type="sldNum" sz="quarter" idx="4"/>
          </p:nvPr>
        </p:nvSpPr>
        <p:spPr>
          <a:xfrm>
            <a:off x="11655553" y="6356351"/>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7600DCD5-7CA2-4E6C-B461-F5C51C13861A}"/>
              </a:ext>
            </a:extLst>
          </p:cNvPr>
          <p:cNvSpPr/>
          <p:nvPr/>
        </p:nvSpPr>
        <p:spPr>
          <a:xfrm>
            <a:off x="979715" y="119743"/>
            <a:ext cx="1306286" cy="1175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TextBox 7">
            <a:extLst>
              <a:ext uri="{FF2B5EF4-FFF2-40B4-BE49-F238E27FC236}">
                <a16:creationId xmlns:a16="http://schemas.microsoft.com/office/drawing/2014/main" id="{C14CB28B-A0EE-4F82-9E90-F54E7FD38ACD}"/>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endParaRPr lang="en-US" sz="4000" b="1">
              <a:solidFill>
                <a:srgbClr val="C8722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25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46CE7D5-CF57-46EF-B807-FDD0502418D4}" type="datetimeFigureOut">
              <a:rPr lang="en-US" smtClean="0"/>
              <a:t>10/20/20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67705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384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5334000" y="381000"/>
            <a:ext cx="6477000" cy="60960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5334000" y="5715000"/>
            <a:ext cx="6477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839243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5358868" y="380999"/>
            <a:ext cx="6477000" cy="6096000"/>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678660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Courier New" panose="02070309020205020404" pitchFamily="49" charset="0"/>
              <a:buChar char="o"/>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4024517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5334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8763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5334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8763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5334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5334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8763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8763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1884095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143000" y="1828800"/>
            <a:ext cx="10668000" cy="438238"/>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79656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069271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846CE7D5-CF57-46EF-B807-FDD0502418D4}" type="datetimeFigureOut">
              <a:rPr lang="en-US" smtClean="0"/>
              <a:t>10/20/20</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2658738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chemeClr val="bg1"/>
                </a:solidFill>
                <a:latin typeface="Arial" panose="020B0604020202020204" pitchFamily="34" charset="0"/>
                <a:cs typeface="Arial" panose="020B0604020202020204" pitchFamily="34" charset="0"/>
              </a:defRPr>
            </a:lvl1pPr>
          </a:lstStyle>
          <a:p>
            <a:fld id="{330EA680-D336-4FF7-8B7A-9848BB0A1C32}" type="slidenum">
              <a:rPr lang="en-US" smtClean="0"/>
              <a:t>‹#›</a:t>
            </a:fld>
            <a:endParaRPr lang="en-US"/>
          </a:p>
        </p:txBody>
      </p:sp>
      <p:sp>
        <p:nvSpPr>
          <p:cNvPr id="6" name="TextBox 5">
            <a:extLst>
              <a:ext uri="{FF2B5EF4-FFF2-40B4-BE49-F238E27FC236}">
                <a16:creationId xmlns:a16="http://schemas.microsoft.com/office/drawing/2014/main" id="{D366D1A4-6DD7-B54C-AB7B-63074374BB93}"/>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r>
              <a:rPr lang="en-US" sz="40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774373" y="6477000"/>
            <a:ext cx="455962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773335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 name="Picture 5">
            <a:extLst>
              <a:ext uri="{FF2B5EF4-FFF2-40B4-BE49-F238E27FC236}">
                <a16:creationId xmlns:a16="http://schemas.microsoft.com/office/drawing/2014/main" id="{7588D28A-E737-5049-8A98-3AC3A6EA2CDB}"/>
              </a:ext>
            </a:extLst>
          </p:cNvPr>
          <p:cNvPicPr>
            <a:picLocks noChangeAspect="1"/>
          </p:cNvPicPr>
          <p:nvPr/>
        </p:nvPicPr>
        <p:blipFill>
          <a:blip r:embed="rId15"/>
          <a:stretch>
            <a:fillRect/>
          </a:stretch>
        </p:blipFill>
        <p:spPr>
          <a:xfrm>
            <a:off x="1143000" y="198120"/>
            <a:ext cx="1066800" cy="1041020"/>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990865" y="635661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398050620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7" Type="http://schemas.openxmlformats.org/officeDocument/2006/relationships/hyperlink" Target="https://www.cs.princeton.edu/courses/archive/spr05/cos126/assignments/markov.html"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people.math.harvard.edu/~ctm/home/text/others/shannon/entropy/entropy.pdf" TargetMode="External"/><Relationship Id="rId5" Type="http://schemas.openxmlformats.org/officeDocument/2006/relationships/hyperlink" Target="https://www.gwern.net/GPT-3#arxiv-paper" TargetMode="External"/><Relationship Id="rId4" Type="http://schemas.openxmlformats.org/officeDocument/2006/relationships/hyperlink" Target="https://arxiv.org/abs/2005.1416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14.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Day 1 – Intro to</a:t>
            </a:r>
            <a:br>
              <a:rPr lang="en-US"/>
            </a:br>
            <a:r>
              <a:rPr lang="en-US"/>
              <a:t>Few-Shot Learning</a:t>
            </a:r>
          </a:p>
        </p:txBody>
      </p:sp>
      <p:sp>
        <p:nvSpPr>
          <p:cNvPr id="4" name="Text Placeholder 3">
            <a:extLst>
              <a:ext uri="{FF2B5EF4-FFF2-40B4-BE49-F238E27FC236}">
                <a16:creationId xmlns:a16="http://schemas.microsoft.com/office/drawing/2014/main" id="{BB260F4F-50EC-4C43-8ECE-5D5C2417AE40}"/>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70FE2C50-D6FD-40C0-BC56-4F7D640CC59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01D896-8B85-A04B-AB32-801D8815679D}"/>
              </a:ext>
            </a:extLst>
          </p:cNvPr>
          <p:cNvSpPr>
            <a:spLocks noGrp="1"/>
          </p:cNvSpPr>
          <p:nvPr>
            <p:ph type="sldNum" sz="quarter" idx="12"/>
          </p:nvPr>
        </p:nvSpPr>
        <p:spPr/>
        <p:txBody>
          <a:bodyPr/>
          <a:lstStyle/>
          <a:p>
            <a:fld id="{FE7A4BB3-E848-5A44-82DF-322201952CD8}" type="slidenum">
              <a:rPr lang="en-US" smtClean="0"/>
              <a:pPr/>
              <a:t>10</a:t>
            </a:fld>
            <a:endParaRPr lang="en-US"/>
          </a:p>
        </p:txBody>
      </p:sp>
      <p:sp>
        <p:nvSpPr>
          <p:cNvPr id="3" name="Title 2">
            <a:extLst>
              <a:ext uri="{FF2B5EF4-FFF2-40B4-BE49-F238E27FC236}">
                <a16:creationId xmlns:a16="http://schemas.microsoft.com/office/drawing/2014/main" id="{CC892627-B585-4C49-9687-8EA33E31E7D9}"/>
              </a:ext>
            </a:extLst>
          </p:cNvPr>
          <p:cNvSpPr>
            <a:spLocks noGrp="1"/>
          </p:cNvSpPr>
          <p:nvPr>
            <p:ph type="title"/>
          </p:nvPr>
        </p:nvSpPr>
        <p:spPr/>
        <p:txBody>
          <a:bodyPr/>
          <a:lstStyle/>
          <a:p>
            <a:r>
              <a:rPr lang="en-US"/>
              <a:t>Why Deep Learning?</a:t>
            </a:r>
          </a:p>
        </p:txBody>
      </p:sp>
      <p:sp>
        <p:nvSpPr>
          <p:cNvPr id="5" name="TextBox 4">
            <a:extLst>
              <a:ext uri="{FF2B5EF4-FFF2-40B4-BE49-F238E27FC236}">
                <a16:creationId xmlns:a16="http://schemas.microsoft.com/office/drawing/2014/main" id="{A475D430-C23F-0C4A-A771-9909161875BD}"/>
              </a:ext>
            </a:extLst>
          </p:cNvPr>
          <p:cNvSpPr txBox="1"/>
          <p:nvPr/>
        </p:nvSpPr>
        <p:spPr>
          <a:xfrm>
            <a:off x="7672559" y="6250262"/>
            <a:ext cx="2735044" cy="424732"/>
          </a:xfrm>
          <a:prstGeom prst="rect">
            <a:avLst/>
          </a:prstGeom>
          <a:noFill/>
        </p:spPr>
        <p:txBody>
          <a:bodyPr wrap="none" rtlCol="0">
            <a:spAutoFit/>
          </a:bodyPr>
          <a:lstStyle/>
          <a:p>
            <a:r>
              <a:rPr lang="en-US"/>
              <a:t>Image Classification </a:t>
            </a:r>
          </a:p>
        </p:txBody>
      </p:sp>
      <p:pic>
        <p:nvPicPr>
          <p:cNvPr id="7" name="Content Placeholder 5">
            <a:extLst>
              <a:ext uri="{FF2B5EF4-FFF2-40B4-BE49-F238E27FC236}">
                <a16:creationId xmlns:a16="http://schemas.microsoft.com/office/drawing/2014/main" id="{37CCD975-8147-0649-8F0A-B8C60A937240}"/>
              </a:ext>
            </a:extLst>
          </p:cNvPr>
          <p:cNvPicPr>
            <a:picLocks noChangeAspect="1"/>
          </p:cNvPicPr>
          <p:nvPr/>
        </p:nvPicPr>
        <p:blipFill>
          <a:blip r:embed="rId3"/>
          <a:stretch>
            <a:fillRect/>
          </a:stretch>
        </p:blipFill>
        <p:spPr>
          <a:xfrm>
            <a:off x="1826107" y="2875132"/>
            <a:ext cx="4490224" cy="3268947"/>
          </a:xfrm>
          <a:prstGeom prst="rect">
            <a:avLst/>
          </a:prstGeom>
          <a:ln>
            <a:solidFill>
              <a:schemeClr val="accent1"/>
            </a:solidFill>
          </a:ln>
        </p:spPr>
      </p:pic>
      <p:sp>
        <p:nvSpPr>
          <p:cNvPr id="9" name="Content Placeholder 8">
            <a:extLst>
              <a:ext uri="{FF2B5EF4-FFF2-40B4-BE49-F238E27FC236}">
                <a16:creationId xmlns:a16="http://schemas.microsoft.com/office/drawing/2014/main" id="{911ACBC9-A76E-6649-A219-1D2B517BB137}"/>
              </a:ext>
            </a:extLst>
          </p:cNvPr>
          <p:cNvSpPr>
            <a:spLocks noGrp="1"/>
          </p:cNvSpPr>
          <p:nvPr>
            <p:ph sz="quarter" idx="20"/>
          </p:nvPr>
        </p:nvSpPr>
        <p:spPr>
          <a:xfrm>
            <a:off x="982331" y="1784444"/>
            <a:ext cx="10668000" cy="4572001"/>
          </a:xfrm>
        </p:spPr>
        <p:txBody>
          <a:bodyPr/>
          <a:lstStyle/>
          <a:p>
            <a:r>
              <a:rPr lang="en-US"/>
              <a:t>Deep learning with large data has surpassed human performance on tasks in many domains </a:t>
            </a:r>
          </a:p>
        </p:txBody>
      </p:sp>
      <p:sp>
        <p:nvSpPr>
          <p:cNvPr id="10" name="TextBox 9">
            <a:extLst>
              <a:ext uri="{FF2B5EF4-FFF2-40B4-BE49-F238E27FC236}">
                <a16:creationId xmlns:a16="http://schemas.microsoft.com/office/drawing/2014/main" id="{D4CCCE67-E5AE-8447-A58A-7B6CCA9A5C7E}"/>
              </a:ext>
            </a:extLst>
          </p:cNvPr>
          <p:cNvSpPr txBox="1"/>
          <p:nvPr/>
        </p:nvSpPr>
        <p:spPr>
          <a:xfrm>
            <a:off x="2033385" y="6264634"/>
            <a:ext cx="4075668" cy="424732"/>
          </a:xfrm>
          <a:prstGeom prst="rect">
            <a:avLst/>
          </a:prstGeom>
          <a:noFill/>
        </p:spPr>
        <p:txBody>
          <a:bodyPr wrap="none" rtlCol="0">
            <a:spAutoFit/>
          </a:bodyPr>
          <a:lstStyle/>
          <a:p>
            <a:r>
              <a:rPr lang="en-US"/>
              <a:t>Text-based Question Answering</a:t>
            </a:r>
          </a:p>
        </p:txBody>
      </p:sp>
      <p:sp>
        <p:nvSpPr>
          <p:cNvPr id="11" name="TextBox 10">
            <a:extLst>
              <a:ext uri="{FF2B5EF4-FFF2-40B4-BE49-F238E27FC236}">
                <a16:creationId xmlns:a16="http://schemas.microsoft.com/office/drawing/2014/main" id="{1B1CE82A-643E-E544-803C-AD3A001C2648}"/>
              </a:ext>
            </a:extLst>
          </p:cNvPr>
          <p:cNvSpPr txBox="1"/>
          <p:nvPr/>
        </p:nvSpPr>
        <p:spPr>
          <a:xfrm rot="16200000">
            <a:off x="879710" y="4086744"/>
            <a:ext cx="1405054" cy="369332"/>
          </a:xfrm>
          <a:prstGeom prst="rect">
            <a:avLst/>
          </a:prstGeom>
          <a:noFill/>
        </p:spPr>
        <p:txBody>
          <a:bodyPr wrap="square" rtlCol="0">
            <a:spAutoFit/>
          </a:bodyPr>
          <a:lstStyle/>
          <a:p>
            <a:r>
              <a:rPr lang="en-US" sz="1800">
                <a:solidFill>
                  <a:schemeClr val="accent2"/>
                </a:solidFill>
              </a:rPr>
              <a:t>F1 Score</a:t>
            </a:r>
          </a:p>
        </p:txBody>
      </p:sp>
      <p:sp>
        <p:nvSpPr>
          <p:cNvPr id="4" name="Rectangle 3">
            <a:extLst>
              <a:ext uri="{FF2B5EF4-FFF2-40B4-BE49-F238E27FC236}">
                <a16:creationId xmlns:a16="http://schemas.microsoft.com/office/drawing/2014/main" id="{7DF460E5-E145-7044-9908-C90A40F6879C}"/>
              </a:ext>
            </a:extLst>
          </p:cNvPr>
          <p:cNvSpPr/>
          <p:nvPr/>
        </p:nvSpPr>
        <p:spPr>
          <a:xfrm>
            <a:off x="7176883" y="6566255"/>
            <a:ext cx="3510455" cy="246221"/>
          </a:xfrm>
          <a:prstGeom prst="rect">
            <a:avLst/>
          </a:prstGeom>
        </p:spPr>
        <p:txBody>
          <a:bodyPr wrap="square">
            <a:spAutoFit/>
          </a:bodyPr>
          <a:lstStyle/>
          <a:p>
            <a:r>
              <a:rPr lang="en-US" sz="1000" dirty="0"/>
              <a:t>https://</a:t>
            </a:r>
            <a:r>
              <a:rPr lang="en-US" sz="1000" dirty="0" err="1"/>
              <a:t>blogs.nvidia.com</a:t>
            </a:r>
            <a:r>
              <a:rPr lang="en-US" sz="1000" dirty="0"/>
              <a:t>/blog/2016/06/29/deep-learning-6/</a:t>
            </a:r>
          </a:p>
        </p:txBody>
      </p:sp>
      <p:pic>
        <p:nvPicPr>
          <p:cNvPr id="12" name="Picture 11" descr="Chart, box and whisker chart&#10;&#10;Description automatically generated">
            <a:extLst>
              <a:ext uri="{FF2B5EF4-FFF2-40B4-BE49-F238E27FC236}">
                <a16:creationId xmlns:a16="http://schemas.microsoft.com/office/drawing/2014/main" id="{C54FCB23-7718-4446-92C9-37733B6953E4}"/>
              </a:ext>
            </a:extLst>
          </p:cNvPr>
          <p:cNvPicPr>
            <a:picLocks noChangeAspect="1"/>
          </p:cNvPicPr>
          <p:nvPr/>
        </p:nvPicPr>
        <p:blipFill rotWithShape="1">
          <a:blip r:embed="rId4">
            <a:extLst>
              <a:ext uri="{28A0092B-C50C-407E-A947-70E740481C1C}">
                <a14:useLocalDpi xmlns:a14="http://schemas.microsoft.com/office/drawing/2010/main" val="0"/>
              </a:ext>
            </a:extLst>
          </a:blip>
          <a:srcRect l="4974" t="17748" r="4470"/>
          <a:stretch/>
        </p:blipFill>
        <p:spPr>
          <a:xfrm>
            <a:off x="6579476" y="2893486"/>
            <a:ext cx="5349765" cy="3023855"/>
          </a:xfrm>
          <a:prstGeom prst="rect">
            <a:avLst/>
          </a:prstGeom>
        </p:spPr>
      </p:pic>
    </p:spTree>
    <p:extLst>
      <p:ext uri="{BB962C8B-B14F-4D97-AF65-F5344CB8AC3E}">
        <p14:creationId xmlns:p14="http://schemas.microsoft.com/office/powerpoint/2010/main" val="345419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6C98-9F6F-6342-B0D2-0671E4DA1376}"/>
              </a:ext>
            </a:extLst>
          </p:cNvPr>
          <p:cNvSpPr>
            <a:spLocks noGrp="1"/>
          </p:cNvSpPr>
          <p:nvPr>
            <p:ph type="title"/>
          </p:nvPr>
        </p:nvSpPr>
        <p:spPr/>
        <p:txBody>
          <a:bodyPr/>
          <a:lstStyle/>
          <a:p>
            <a:r>
              <a:rPr lang="en-US"/>
              <a:t>Why Deep Learning?</a:t>
            </a:r>
          </a:p>
        </p:txBody>
      </p:sp>
      <p:sp>
        <p:nvSpPr>
          <p:cNvPr id="4" name="TextBox 3">
            <a:extLst>
              <a:ext uri="{FF2B5EF4-FFF2-40B4-BE49-F238E27FC236}">
                <a16:creationId xmlns:a16="http://schemas.microsoft.com/office/drawing/2014/main" id="{E3B26852-1DCC-B541-8BC1-8E72604EDCB4}"/>
              </a:ext>
            </a:extLst>
          </p:cNvPr>
          <p:cNvSpPr txBox="1"/>
          <p:nvPr/>
        </p:nvSpPr>
        <p:spPr>
          <a:xfrm>
            <a:off x="1368852" y="2122676"/>
            <a:ext cx="3516021" cy="3308598"/>
          </a:xfrm>
          <a:prstGeom prst="rect">
            <a:avLst/>
          </a:prstGeom>
          <a:noFill/>
        </p:spPr>
        <p:txBody>
          <a:bodyPr wrap="square" rtlCol="0">
            <a:spAutoFit/>
          </a:bodyPr>
          <a:lstStyle/>
          <a:p>
            <a:r>
              <a:rPr lang="en-US" sz="1100" dirty="0">
                <a:solidFill>
                  <a:schemeClr val="accent2"/>
                </a:solidFill>
              </a:rPr>
              <a:t>Microsoft said Tuesday the court will find Microsoft's goal.</a:t>
            </a:r>
          </a:p>
          <a:p>
            <a:endParaRPr lang="en-US" sz="1100" dirty="0">
              <a:solidFill>
                <a:schemeClr val="accent2"/>
              </a:solidFill>
            </a:endParaRPr>
          </a:p>
          <a:p>
            <a:r>
              <a:rPr lang="en-US" sz="1100" dirty="0">
                <a:solidFill>
                  <a:schemeClr val="accent2"/>
                </a:solidFill>
              </a:rPr>
              <a:t>"We remain confident that once all the facts are presented in the forefront of helping developers have the option of taking advantage of Windows features when writing software Developers use the Java Compatibility Logo on its packaging and websites for Internet Explorer and Software using the best tools a </a:t>
            </a:r>
            <a:r>
              <a:rPr lang="en-US" sz="1100" dirty="0" err="1">
                <a:solidFill>
                  <a:schemeClr val="accent2"/>
                </a:solidFill>
              </a:rPr>
              <a:t>nd</a:t>
            </a:r>
            <a:r>
              <a:rPr lang="en-US" sz="1100" dirty="0">
                <a:solidFill>
                  <a:schemeClr val="accent2"/>
                </a:solidFill>
              </a:rPr>
              <a:t> provide them the tools they need to write cutting-edge applications. The company would comply with this decision, but we will immediately comply with this decision, but we will immediately comply with a preliminary ruling by Federal District Court Judge Ronald H. Whyte that Microsoft is no longer able to use the Java language," added Tod Nielsen, General Manager for Microsoft's goal.</a:t>
            </a:r>
          </a:p>
          <a:p>
            <a:br>
              <a:rPr lang="en-US" sz="1100" dirty="0"/>
            </a:br>
            <a:endParaRPr lang="en-US" sz="1100" dirty="0"/>
          </a:p>
        </p:txBody>
      </p:sp>
      <p:sp>
        <p:nvSpPr>
          <p:cNvPr id="5" name="TextBox 4">
            <a:extLst>
              <a:ext uri="{FF2B5EF4-FFF2-40B4-BE49-F238E27FC236}">
                <a16:creationId xmlns:a16="http://schemas.microsoft.com/office/drawing/2014/main" id="{B098AB68-1A73-AB43-A0AC-FE9E879081C4}"/>
              </a:ext>
            </a:extLst>
          </p:cNvPr>
          <p:cNvSpPr txBox="1"/>
          <p:nvPr/>
        </p:nvSpPr>
        <p:spPr>
          <a:xfrm>
            <a:off x="4976568" y="1886922"/>
            <a:ext cx="3607716" cy="3477875"/>
          </a:xfrm>
          <a:prstGeom prst="rect">
            <a:avLst/>
          </a:prstGeom>
          <a:noFill/>
          <a:ln>
            <a:noFill/>
          </a:ln>
        </p:spPr>
        <p:txBody>
          <a:bodyPr wrap="square" rtlCol="0">
            <a:spAutoFit/>
          </a:bodyPr>
          <a:lstStyle/>
          <a:p>
            <a:r>
              <a:rPr lang="en-US" sz="1100" dirty="0">
                <a:solidFill>
                  <a:schemeClr val="accent2"/>
                </a:solidFill>
              </a:rPr>
              <a:t>Naturalism and decision for the majority of Arab countries' </a:t>
            </a:r>
            <a:r>
              <a:rPr lang="en-US" sz="1100" dirty="0" err="1">
                <a:solidFill>
                  <a:schemeClr val="accent2"/>
                </a:solidFill>
              </a:rPr>
              <a:t>capitalide</a:t>
            </a:r>
            <a:r>
              <a:rPr lang="en-US" sz="1100" dirty="0">
                <a:solidFill>
                  <a:schemeClr val="accent2"/>
                </a:solidFill>
              </a:rPr>
              <a:t> was grounded by the Irish language by [[John Clair]], [[An Imperial Japanese Revolt]], associated with </a:t>
            </a:r>
            <a:r>
              <a:rPr lang="en-US" sz="1100" dirty="0" err="1">
                <a:solidFill>
                  <a:schemeClr val="accent2"/>
                </a:solidFill>
              </a:rPr>
              <a:t>Guangzham's</a:t>
            </a:r>
            <a:r>
              <a:rPr lang="en-US" sz="1100" dirty="0">
                <a:solidFill>
                  <a:schemeClr val="accent2"/>
                </a:solidFill>
              </a:rPr>
              <a:t> sovereignty. His generals were the powerful ruler of the Portugal in the [[Protestant </a:t>
            </a:r>
            <a:r>
              <a:rPr lang="en-US" sz="1100" dirty="0" err="1">
                <a:solidFill>
                  <a:schemeClr val="accent2"/>
                </a:solidFill>
              </a:rPr>
              <a:t>Immineners</a:t>
            </a:r>
            <a:r>
              <a:rPr lang="en-US" sz="1100" dirty="0">
                <a:solidFill>
                  <a:schemeClr val="accent2"/>
                </a:solidFill>
              </a:rPr>
              <a:t>]], which could be said to be directly in Cantonese Communication, which followed a ceremony and set inspired prison, training. The emperor travelled back to [[Antioch, Perth, October 25|21]] to note, the Kingdom of Costa Rica, unsuccessful fashioned the [[</a:t>
            </a:r>
            <a:r>
              <a:rPr lang="en-US" sz="1100" dirty="0" err="1">
                <a:solidFill>
                  <a:schemeClr val="accent2"/>
                </a:solidFill>
              </a:rPr>
              <a:t>Thrales</a:t>
            </a:r>
            <a:r>
              <a:rPr lang="en-US" sz="1100" dirty="0">
                <a:solidFill>
                  <a:schemeClr val="accent2"/>
                </a:solidFill>
              </a:rPr>
              <a:t>]], [[</a:t>
            </a:r>
            <a:r>
              <a:rPr lang="en-US" sz="1100" dirty="0" err="1">
                <a:solidFill>
                  <a:schemeClr val="accent2"/>
                </a:solidFill>
              </a:rPr>
              <a:t>Cynth's</a:t>
            </a:r>
            <a:r>
              <a:rPr lang="en-US" sz="1100" dirty="0">
                <a:solidFill>
                  <a:schemeClr val="accent2"/>
                </a:solidFill>
              </a:rPr>
              <a:t> </a:t>
            </a:r>
            <a:r>
              <a:rPr lang="en-US" sz="1100" dirty="0" err="1">
                <a:solidFill>
                  <a:schemeClr val="accent2"/>
                </a:solidFill>
              </a:rPr>
              <a:t>Dajoard</a:t>
            </a:r>
            <a:r>
              <a:rPr lang="en-US" sz="1100" dirty="0">
                <a:solidFill>
                  <a:schemeClr val="accent2"/>
                </a:solidFill>
              </a:rPr>
              <a:t>]], known in western [[Scotland]], near Italy to the conquest of India with the conflict. Copyright was the succession of independence in the slop of Syrian influence that was a famous German movement based on a more popular </a:t>
            </a:r>
            <a:r>
              <a:rPr lang="en-US" sz="1100" dirty="0" err="1">
                <a:solidFill>
                  <a:schemeClr val="accent2"/>
                </a:solidFill>
              </a:rPr>
              <a:t>servicious</a:t>
            </a:r>
            <a:r>
              <a:rPr lang="en-US" sz="1100" dirty="0">
                <a:solidFill>
                  <a:schemeClr val="accent2"/>
                </a:solidFill>
              </a:rPr>
              <a:t>, non-doctrinal and sexual power post. Many governments recognize the military housing of the [[Civil Liberalization and Infantry Resolution 265 National Party in Hungary]], that is sympathetic to be to the [[Punjab Resolution]]</a:t>
            </a:r>
          </a:p>
        </p:txBody>
      </p:sp>
      <p:sp>
        <p:nvSpPr>
          <p:cNvPr id="6" name="TextBox 5">
            <a:extLst>
              <a:ext uri="{FF2B5EF4-FFF2-40B4-BE49-F238E27FC236}">
                <a16:creationId xmlns:a16="http://schemas.microsoft.com/office/drawing/2014/main" id="{FEF9C549-8492-BC4F-B481-31BD9F241C01}"/>
              </a:ext>
            </a:extLst>
          </p:cNvPr>
          <p:cNvSpPr txBox="1"/>
          <p:nvPr/>
        </p:nvSpPr>
        <p:spPr>
          <a:xfrm>
            <a:off x="8584284" y="1482965"/>
            <a:ext cx="3607716" cy="4493538"/>
          </a:xfrm>
          <a:prstGeom prst="rect">
            <a:avLst/>
          </a:prstGeom>
          <a:noFill/>
        </p:spPr>
        <p:txBody>
          <a:bodyPr wrap="square" rtlCol="0">
            <a:spAutoFit/>
          </a:bodyPr>
          <a:lstStyle/>
          <a:p>
            <a:r>
              <a:rPr lang="en-US" sz="1100" b="1" dirty="0">
                <a:solidFill>
                  <a:schemeClr val="accent2"/>
                </a:solidFill>
              </a:rPr>
              <a:t>Deep learning has achieved impressive success in solving complex tasks, and in some cases its learned representations have been shown to match those in the brain [13, 20, 22, 29, 33]. However, there is much debate over how well the backpropagation algorithm commonly used in deep learning resembles biological learning algorithms. </a:t>
            </a:r>
            <a:r>
              <a:rPr lang="en-US" sz="1100" dirty="0">
                <a:solidFill>
                  <a:schemeClr val="accent2"/>
                </a:solidFill>
              </a:rPr>
              <a:t>Recent studies using different training algorithms have shown the importance of various factors in neural learning, including network depth, choice of activation functions, and randomness in the training set [8, 19, 20, 22].</a:t>
            </a:r>
          </a:p>
          <a:p>
            <a:r>
              <a:rPr lang="en-US" sz="1100" dirty="0">
                <a:solidFill>
                  <a:schemeClr val="accent2"/>
                </a:solidFill>
              </a:rPr>
              <a:t>In this paper we focus on how feedback connections (i.e. feedback to previously visited layers) interact with the backpropagation learning algorithm. We have found that in most cases training without such connections fails to learn when using backpropagation. To illustrate this, we demonstrate that networks employing both feedforward and feedback connections but no learning can produce a surprisingly similar error curve when using gradient descent for learning, but fail to converge at the same point. This is not a general failure of gradient descent to produce the expected error curve, because both shallow and deep networks employing such connections have an error curve similar to that obtained by backpropagation…</a:t>
            </a:r>
          </a:p>
        </p:txBody>
      </p:sp>
      <p:sp>
        <p:nvSpPr>
          <p:cNvPr id="7" name="TextBox 6">
            <a:extLst>
              <a:ext uri="{FF2B5EF4-FFF2-40B4-BE49-F238E27FC236}">
                <a16:creationId xmlns:a16="http://schemas.microsoft.com/office/drawing/2014/main" id="{A88D2D04-BAA6-9F4F-BD44-3763314617E9}"/>
              </a:ext>
            </a:extLst>
          </p:cNvPr>
          <p:cNvSpPr txBox="1"/>
          <p:nvPr/>
        </p:nvSpPr>
        <p:spPr>
          <a:xfrm>
            <a:off x="1592906" y="5804855"/>
            <a:ext cx="1633781" cy="646331"/>
          </a:xfrm>
          <a:prstGeom prst="rect">
            <a:avLst/>
          </a:prstGeom>
          <a:noFill/>
        </p:spPr>
        <p:txBody>
          <a:bodyPr wrap="none" rtlCol="0">
            <a:spAutoFit/>
          </a:bodyPr>
          <a:lstStyle/>
          <a:p>
            <a:pPr algn="ctr"/>
            <a:r>
              <a:rPr lang="en-US" sz="1800" dirty="0"/>
              <a:t>2000</a:t>
            </a:r>
          </a:p>
          <a:p>
            <a:r>
              <a:rPr lang="en-US" sz="1800" dirty="0"/>
              <a:t>Markov Model</a:t>
            </a:r>
          </a:p>
        </p:txBody>
      </p:sp>
      <p:sp>
        <p:nvSpPr>
          <p:cNvPr id="8" name="TextBox 7">
            <a:extLst>
              <a:ext uri="{FF2B5EF4-FFF2-40B4-BE49-F238E27FC236}">
                <a16:creationId xmlns:a16="http://schemas.microsoft.com/office/drawing/2014/main" id="{67E2FEB9-9B74-684A-946D-272B83B6532D}"/>
              </a:ext>
            </a:extLst>
          </p:cNvPr>
          <p:cNvSpPr txBox="1"/>
          <p:nvPr/>
        </p:nvSpPr>
        <p:spPr>
          <a:xfrm>
            <a:off x="4870022" y="5785836"/>
            <a:ext cx="2852063" cy="646331"/>
          </a:xfrm>
          <a:prstGeom prst="rect">
            <a:avLst/>
          </a:prstGeom>
          <a:noFill/>
        </p:spPr>
        <p:txBody>
          <a:bodyPr wrap="none" rtlCol="0">
            <a:spAutoFit/>
          </a:bodyPr>
          <a:lstStyle/>
          <a:p>
            <a:pPr algn="ctr"/>
            <a:r>
              <a:rPr lang="en-US" sz="1800" dirty="0"/>
              <a:t>2015 </a:t>
            </a:r>
          </a:p>
          <a:p>
            <a:pPr algn="ctr"/>
            <a:r>
              <a:rPr lang="en-US" sz="1800" dirty="0"/>
              <a:t>Recurrent Neural Network</a:t>
            </a:r>
          </a:p>
        </p:txBody>
      </p:sp>
      <p:sp>
        <p:nvSpPr>
          <p:cNvPr id="9" name="TextBox 8">
            <a:extLst>
              <a:ext uri="{FF2B5EF4-FFF2-40B4-BE49-F238E27FC236}">
                <a16:creationId xmlns:a16="http://schemas.microsoft.com/office/drawing/2014/main" id="{9FF22932-30DE-2142-9F99-806771B268C3}"/>
              </a:ext>
            </a:extLst>
          </p:cNvPr>
          <p:cNvSpPr txBox="1"/>
          <p:nvPr/>
        </p:nvSpPr>
        <p:spPr>
          <a:xfrm>
            <a:off x="9887899" y="5920230"/>
            <a:ext cx="787395" cy="646331"/>
          </a:xfrm>
          <a:prstGeom prst="rect">
            <a:avLst/>
          </a:prstGeom>
          <a:noFill/>
        </p:spPr>
        <p:txBody>
          <a:bodyPr wrap="none" rtlCol="0">
            <a:spAutoFit/>
          </a:bodyPr>
          <a:lstStyle/>
          <a:p>
            <a:r>
              <a:rPr lang="en-US" sz="1800" dirty="0"/>
              <a:t>2020 </a:t>
            </a:r>
          </a:p>
          <a:p>
            <a:r>
              <a:rPr lang="en-US" sz="1800" dirty="0"/>
              <a:t>GPT3</a:t>
            </a:r>
          </a:p>
        </p:txBody>
      </p:sp>
      <p:sp>
        <p:nvSpPr>
          <p:cNvPr id="3" name="Rectangle 2">
            <a:extLst>
              <a:ext uri="{FF2B5EF4-FFF2-40B4-BE49-F238E27FC236}">
                <a16:creationId xmlns:a16="http://schemas.microsoft.com/office/drawing/2014/main" id="{13E74588-0B1A-D14C-8C15-81C29A0F0327}"/>
              </a:ext>
            </a:extLst>
          </p:cNvPr>
          <p:cNvSpPr/>
          <p:nvPr/>
        </p:nvSpPr>
        <p:spPr>
          <a:xfrm>
            <a:off x="4875000" y="6572989"/>
            <a:ext cx="3232355" cy="246221"/>
          </a:xfrm>
          <a:prstGeom prst="rect">
            <a:avLst/>
          </a:prstGeom>
        </p:spPr>
        <p:txBody>
          <a:bodyPr wrap="square">
            <a:spAutoFit/>
          </a:bodyPr>
          <a:lstStyle/>
          <a:p>
            <a:r>
              <a:rPr lang="en-US" sz="1000" dirty="0">
                <a:hlinkClick r:id="rId3"/>
              </a:rPr>
              <a:t>http://karpathy.github.io/2015/05/21/rnn-effectiveness/</a:t>
            </a:r>
            <a:r>
              <a:rPr lang="en-US" sz="1000" dirty="0"/>
              <a:t> </a:t>
            </a:r>
          </a:p>
        </p:txBody>
      </p:sp>
      <p:sp>
        <p:nvSpPr>
          <p:cNvPr id="11" name="TextBox 10">
            <a:extLst>
              <a:ext uri="{FF2B5EF4-FFF2-40B4-BE49-F238E27FC236}">
                <a16:creationId xmlns:a16="http://schemas.microsoft.com/office/drawing/2014/main" id="{040428F9-C5BA-624B-B94D-4183BE1B37B2}"/>
              </a:ext>
            </a:extLst>
          </p:cNvPr>
          <p:cNvSpPr txBox="1"/>
          <p:nvPr/>
        </p:nvSpPr>
        <p:spPr>
          <a:xfrm>
            <a:off x="8983004" y="6432167"/>
            <a:ext cx="2597186" cy="400110"/>
          </a:xfrm>
          <a:prstGeom prst="rect">
            <a:avLst/>
          </a:prstGeom>
          <a:noFill/>
        </p:spPr>
        <p:txBody>
          <a:bodyPr wrap="none" rtlCol="0">
            <a:spAutoFit/>
          </a:bodyPr>
          <a:lstStyle/>
          <a:p>
            <a:pPr algn="ctr"/>
            <a:r>
              <a:rPr lang="en-US" sz="1000" dirty="0">
                <a:hlinkClick r:id="rId4"/>
              </a:rPr>
              <a:t>https://arxiv.org/abs/2005.14165</a:t>
            </a:r>
            <a:endParaRPr lang="en-US" sz="1000" dirty="0"/>
          </a:p>
          <a:p>
            <a:pPr algn="ctr"/>
            <a:r>
              <a:rPr lang="en-US" sz="1000" dirty="0">
                <a:hlinkClick r:id="rId5"/>
              </a:rPr>
              <a:t>https://www.gwern.net/GPT-3#arxiv-paper</a:t>
            </a:r>
            <a:r>
              <a:rPr lang="en-US" sz="1000" dirty="0"/>
              <a:t> </a:t>
            </a:r>
          </a:p>
        </p:txBody>
      </p:sp>
      <p:sp>
        <p:nvSpPr>
          <p:cNvPr id="12" name="TextBox 11">
            <a:extLst>
              <a:ext uri="{FF2B5EF4-FFF2-40B4-BE49-F238E27FC236}">
                <a16:creationId xmlns:a16="http://schemas.microsoft.com/office/drawing/2014/main" id="{6983366C-2720-3949-96FB-FFFC6071C6B8}"/>
              </a:ext>
            </a:extLst>
          </p:cNvPr>
          <p:cNvSpPr txBox="1"/>
          <p:nvPr/>
        </p:nvSpPr>
        <p:spPr>
          <a:xfrm>
            <a:off x="785502" y="6461571"/>
            <a:ext cx="5044695" cy="338554"/>
          </a:xfrm>
          <a:prstGeom prst="rect">
            <a:avLst/>
          </a:prstGeom>
          <a:noFill/>
        </p:spPr>
        <p:txBody>
          <a:bodyPr wrap="square" rtlCol="0">
            <a:spAutoFit/>
          </a:bodyPr>
          <a:lstStyle/>
          <a:p>
            <a:r>
              <a:rPr lang="en-US" sz="800" dirty="0">
                <a:hlinkClick r:id="rId6"/>
              </a:rPr>
              <a:t>http://people.math.harvard.edu/~ctm/home/text/others/shannon/entropy/entropy.pdf</a:t>
            </a:r>
            <a:endParaRPr lang="en-US" sz="800" dirty="0"/>
          </a:p>
          <a:p>
            <a:r>
              <a:rPr lang="en-US" sz="800" dirty="0">
                <a:hlinkClick r:id="rId7"/>
              </a:rPr>
              <a:t>https://www.cs.princeton.edu/courses/archive/spr05/cos126/assignments/markov.html</a:t>
            </a:r>
            <a:r>
              <a:rPr lang="en-US" sz="800" dirty="0"/>
              <a:t> </a:t>
            </a:r>
          </a:p>
        </p:txBody>
      </p:sp>
    </p:spTree>
    <p:extLst>
      <p:ext uri="{BB962C8B-B14F-4D97-AF65-F5344CB8AC3E}">
        <p14:creationId xmlns:p14="http://schemas.microsoft.com/office/powerpoint/2010/main" val="2065457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B38290-4B94-4F4E-9720-8712FEBF2D75}"/>
              </a:ext>
            </a:extLst>
          </p:cNvPr>
          <p:cNvSpPr>
            <a:spLocks noGrp="1"/>
          </p:cNvSpPr>
          <p:nvPr>
            <p:ph type="sldNum" sz="quarter" idx="12"/>
          </p:nvPr>
        </p:nvSpPr>
        <p:spPr/>
        <p:txBody>
          <a:bodyPr/>
          <a:lstStyle/>
          <a:p>
            <a:fld id="{FE7A4BB3-E848-5A44-82DF-322201952CD8}" type="slidenum">
              <a:rPr lang="en-US" smtClean="0"/>
              <a:pPr/>
              <a:t>12</a:t>
            </a:fld>
            <a:endParaRPr lang="en-US"/>
          </a:p>
        </p:txBody>
      </p:sp>
      <p:sp>
        <p:nvSpPr>
          <p:cNvPr id="3" name="Title 2">
            <a:extLst>
              <a:ext uri="{FF2B5EF4-FFF2-40B4-BE49-F238E27FC236}">
                <a16:creationId xmlns:a16="http://schemas.microsoft.com/office/drawing/2014/main" id="{55A33F26-9EB9-B34E-A540-B65614C5138E}"/>
              </a:ext>
            </a:extLst>
          </p:cNvPr>
          <p:cNvSpPr>
            <a:spLocks noGrp="1"/>
          </p:cNvSpPr>
          <p:nvPr>
            <p:ph type="title"/>
          </p:nvPr>
        </p:nvSpPr>
        <p:spPr/>
        <p:txBody>
          <a:bodyPr/>
          <a:lstStyle/>
          <a:p>
            <a:r>
              <a:rPr lang="en-US"/>
              <a:t>What can we do with Deep Learning?</a:t>
            </a:r>
          </a:p>
        </p:txBody>
      </p:sp>
      <p:sp>
        <p:nvSpPr>
          <p:cNvPr id="4" name="Content Placeholder 3">
            <a:extLst>
              <a:ext uri="{FF2B5EF4-FFF2-40B4-BE49-F238E27FC236}">
                <a16:creationId xmlns:a16="http://schemas.microsoft.com/office/drawing/2014/main" id="{A824A90A-9655-AA41-8D78-8BBC6F512A2B}"/>
              </a:ext>
            </a:extLst>
          </p:cNvPr>
          <p:cNvSpPr>
            <a:spLocks noGrp="1"/>
          </p:cNvSpPr>
          <p:nvPr>
            <p:ph sz="quarter" idx="20"/>
          </p:nvPr>
        </p:nvSpPr>
        <p:spPr/>
        <p:txBody>
          <a:bodyPr/>
          <a:lstStyle/>
          <a:p>
            <a:r>
              <a:rPr lang="en-US"/>
              <a:t>Unique architectures and training procedures have enabled progress on a huge variety of difficult tasks </a:t>
            </a:r>
          </a:p>
          <a:p>
            <a:pPr lvl="1"/>
            <a:r>
              <a:rPr lang="en-US"/>
              <a:t>Machine Translation</a:t>
            </a:r>
          </a:p>
          <a:p>
            <a:pPr lvl="1"/>
            <a:r>
              <a:rPr lang="en-US"/>
              <a:t>Speech Recognition (and understanding)</a:t>
            </a:r>
          </a:p>
          <a:p>
            <a:pPr lvl="1"/>
            <a:r>
              <a:rPr lang="en-US"/>
              <a:t>Image Classification</a:t>
            </a:r>
          </a:p>
          <a:p>
            <a:pPr lvl="1"/>
            <a:r>
              <a:rPr lang="en-US"/>
              <a:t>Question Answering systems</a:t>
            </a:r>
          </a:p>
          <a:p>
            <a:pPr lvl="1"/>
            <a:r>
              <a:rPr lang="en-US"/>
              <a:t>Autonomous Systems</a:t>
            </a:r>
          </a:p>
          <a:p>
            <a:pPr lvl="1"/>
            <a:r>
              <a:rPr lang="en-US"/>
              <a:t>Natural Language Processing</a:t>
            </a:r>
          </a:p>
          <a:p>
            <a:pPr lvl="1"/>
            <a:r>
              <a:rPr lang="en-US"/>
              <a:t>Game Playing</a:t>
            </a:r>
          </a:p>
          <a:p>
            <a:pPr lvl="1"/>
            <a:r>
              <a:rPr lang="en-US"/>
              <a:t>Generative Modeling</a:t>
            </a:r>
          </a:p>
          <a:p>
            <a:endParaRPr lang="en-US"/>
          </a:p>
        </p:txBody>
      </p:sp>
      <p:pic>
        <p:nvPicPr>
          <p:cNvPr id="5" name="Picture 2" descr="data:image/jpeg;base64,/9j/4AAQSkZJRgABAQAAAQABAAD/2wCEAAkGBxMTEhUTExMWFhUXGRobGBgYGRoaFxsZHhoXGhgeGBgeICggGB0lHRYYIjEhJSkrLi4uGB8zODMtNygtLisBCgoKDg0OGxAQGy0lICAtLSstLy0rLS0tLS0tLS0tLS0tLS0tLS0tLS0tLS0tLSstLSstKystLS0tLS0tLS0tLf/AABEIAKgBKwMBIgACEQEDEQH/xAAcAAACAgMBAQAAAAAAAAAAAAAEBQMGAAIHAQj/xABMEAACAQIEAwYDBQQHBQQLAAABAhEAAwQSITEFQVEGEyJhcYEykaEHFEKx8FLB0eEjM2JygpLxCHOis9IkNTayFRclQ0RTY3SDk8L/xAAaAQADAQEBAQAAAAAAAAAAAAABAgMABAUG/8QALhEAAgIBAwICCgMBAQAAAAAAAAECEQMSITEEURNBIjJhcYGhwdHh8BSRsVJC/9oADAMBAAIRAxEAPwCo8QvoL9soFVGyhsrh9QNdiY8R+RmrFjlsW0BkA+GNTJEePMORBI0E1TlFmRN0gT+yDG3TbmJ8p2NerfttOa84jLE+KZHi1jSDTWbUW7DYmz3csFDCQZnNPLnG0UhuZWdpyhZGp577eXX2oA3LW3fPynTnz0jXlrUXfzvQb22DF77lhw/EoY5QonTNvoNvy22rXjWZ8lz8JXQk6nnr68qU4S55xIimq4kxlcEg76dBpHnppXHJVKz1sdOOwsubTpqduY5/LWPajeGrIo4YdCVAUGSANPP13qBIUssxEae1deNRe6PPzTle4NxC0RB+dC4i7Ijccidxsf3U0xLFRBX4hpPMUvvJEiOVWST3RyubXJmCxOUwRIIIP8qHd/Dl6bfr2rSeXOplK5SpGvI+fMe9GgKTJLKOXUhXA0ykKSPoNRvtUVu+A5YrKmdPIzt57VNZxd1Ro7iBpDEadB5eVaWwJHqKDiqDGTTDDi4AkZg4ncHKNo0+E86ns4kAAKTodoII9eXyoM3muBRpCjSBHJR6bKPrRuFtspnTY7gHcRsa0E48Ak1Jb8jzhHFSHGsAGd9I/XKpeLY0372oOTLCgDpuTppP76QlCHznYkmRtr0FG4DDC8HzAkhSVbYQNDA0BOvtVlLe1yScWluInui3dbLJTWDHlBqLi95AoVMzN4TuGHI6Zdj5U84xwu3IVSy5fwRI1AJgkyNfWhnwr32BcgZdsqxuxY+upNSmm2PHhURYW/dW5bZ1y/iM+Gcuwk8hrp50Vi8X3zALqdTA1gEnQ/PSrHYtI/hKwTsRtPnO000HZ4Qt3wmARCzPnodzpUPBjFp/T8lvFk400VMibeUWYaEGYAfhzSdtS0if7tKrlpzdVXzhV8iQqnVoHrrAro16yhtnKFULr6zodeo0+tKy4Ua8t6fVZO9ir8RfOihnkoIQZCJGhMn3PyqHCXtFLtzAEnUKNIE8t4o/GXczEkUM9jMQcxB02A3ExE7b1RLStieonx+LsXMsKiEFtiJOYyuwG21e4fDAJbVmdSGysuQuJ1KspA33HPUDkdTMHwRyrO93Tw6ZF1AbQExIGu46itsfbCkjKYJaQI+Hos9BuT9KKlJLev8AfsDxNLteRWsZwx7dy24R2YOZAEyFaMw8joY86suM7U4vI1qxYcnTxFSWAI19+lKkwotybek7enoaE4lbZxDGSNvKfzqGfDHM7n/n5K4OrcI6Y1XINhGxPel7iXY1kgQZGmp30j6VvjrKvCnP3uQZAwgNppOm8zr0ipMFeuKcubwjYaHn6TW1xvHnOraQfy02rLBHlP5fk0uom+aJ0N1TdUrdfP8A1ZIYEtEmY8KiOnSqzxAFxb1LgTIkkA8h8vyp1f4nd2zabbD+FJggEyDuPhMEdeR61pY63Tv4fkWEX5nl3GXu7S2gKhSTKACPLT9a1t2RxhsYtL7TKE5vAzaNKuSVIKRPxCaNx/FO+IzKTlAAgqNAqryXoi/XrSe3iHtsWRmQn9liDHQkbjy2NCKfmVfsHHb3Ed/ivvAHxj4e6uIFy9TcALklmkgch5VXSaMxeMd4LuzkTGZifWJoIrNOYt1zB4YrbS1Zv3rgtsbhzBSGkwxUBhAA0A660mwNlTlNw5QesRuusztBY/4asqcNtXgz23uJoZjvFQwDs20HofOqzhHQqA5Ik6xyEpGkdC2nkOtcccyyXVqjvXTeF61Owx7CAeEZid4iAI6mh7YykSvqDBr17qIkW3zSdQViBHXnUAYnc1WLfdg0xXkhg11Z8KgDaIG/IipwdtY9jp/GlKjXfX9edG96AJjUbk/w2XfzNTyJnRha4GmEyklSxAg+KdBHM9KhRrUy73nB0zImVTHR31O3IVAkqusIp5vOZhOndpuRIHi286mXAXXki2+Qa5rn9Gnqc0A/WljJxGyYoTe5bOG9xetEBi/ikCIZTM7noelJeM8BuglkPeL5aMPbZvaj+zt6wFXv7ttMkgANlBJmGzZeW2WgLnH7gdgtyzcTl4SGX2kfI0mPJOMmo8fIll6SMvPf5iIWwfI7a/vG9aLtPTn0ineJc31JCLnX8eoEdGMkeYmgvuLowFxMoeYYkZT1hlkE+ld2PMp+/sefm6eeJ7/2QWrgYEEa+R0Pp09KmwuFBuJG+dDGw+ID9CiLeFV1uSWDromWIJG+adTG0DrM6RRvZ/g10kXJBi6oKg9SIbLGi6b0cktMXYsIW1QHasFQzRtProTTK5hzyDE7wBJA8+g9auL8CWwuYtmBOkiJcsY9hIAHMyaDvcJv3FW3hlYw2a5ddhas5vLQm6wJ03APntx4uvWSbUeEdcujioJt72U+7aJHWjuD4pramy0m25BKjUg8yp/CY0kU646L9hUs3CgRlnwGS2WJLMQCTMTFKsBcTNpuNda6ozjkVk3CWKVd+OzGly1bHeFMzgDeAIGgBZecakkDp7KhbIaFIMkj1Og/M0yt4FrqGH7kE51YAkupGQKIIHiZdBPWpsNczXAGUBLagCACoAOUbdTJ96niy6tmV6jp4xSklW10KRinQyDqCCDET8xtW1rtffmA5UBdQAsEnduvI7/KrLieFpd8YhcrQTGh+en+lE4TC4cAZlBOuyL8qtKL/wCjitdivcOxYZFQsWdnOnUkwNfLUUXxG1bNtyuYFfwtETtqRsKl7Ti3C3LdhgqxLKCFUjkYETqNZozgVrvbZfK1ogRnChpY6hgsGAIBLc58qOGEkrZDqMsMZVRhJDQJK6nl4Ynn5CYqO3w5x4o00kyNjtpM/Si3xdgXHF69mvXGacr6gk6yCIIn00qfiXC7gzOmTKDoq3Sz+6HWddthXRKLaOTF1cZT+H2JruIYIbbsQ0KToCSPDAnloD7HrSvEYpy2YDUaRMjnvO+hqLGcRQ51gySoBbQrCxr6mdD5Glb4oDqTU5YptltM3defsGGYk7AQOW07jN13ifSt84uW8hVEaZzaweUNrAB6xpSwY0E7mti5602hrk5p4p+4JxGDCa6zElT0P7J2NCNr6fvphh7krkecmsR8SHqvXzGxqLEcOKwCQVMlXWCrDy8+oOooNUPim06kJL416+Q/WlC42ydhz/PoaetYCnSoXt8onzpWmd6knwJLeHC280Qf30uvWGJmNKst/Dco22oDE4E+YihwMKClZ92bpRl60JGvtW+Sl5NwOsFjrLYZ+8S2LmYkhgMxXKqplMSSDrpvOtJrFtYGdNeceq9SOWf6VPjsVYuwLjOh8UFljqIYxJ2GvIk1FbxMAZxm3nSP2Y+UN/mrhjDl7nZKG+7Rq5tR4QQdJmNoM8+scutYAnn9K9xF22wAS3lM6mZ0j0/UVEV0n9flVYR95OWOLfrBSWEMEnKDIBMaxvoJJjrFF2nsJlKs7sPJVWfPNJ94+RpaRtpyH62qV18RKKQJ5mY9W5/Kn8N9wxUI78sa/fiJNsBGnxNu23O42ZifcUNeDtqWJ5ySTPzqKzdA21nnEDyyg+fM0Ql9TInWdJ5/zorFFKxv5E3KrCOzvBmxbkTkRBL3G+FFG5P8KYrwG2Ua6XK2phCwi5dHNlX8I5/KjOyHCHxBZWOWwGzXehI1C/v9Jpb2l4gGuZRAEkLBkEAwIPIdBXBLLOeXw4Oj0Iwxxg5z3qr/AH9+ogzZW3MAmP3eVEWsfoVYzJBB8+WvlrUt8ZQZBM+kType2izE6HTp5elej4STTb4PMl1UnFxSqwlsQcu+qyI30kkD610LsN2TBNi994kNDOoWFYaOndsdTBEGY1Bjz5xhXBCyOUaa667+ddT7F4l3s2zqDbFtlRWhWTOQWKgQCRAjbY86l1Lfh7C4F6RZ+OWma7btrAVFZ2Y75gQEC+elz2ofGcbRg63LRItZM0RGYeONwBl8B350v7b4hTJuKD3d1cqqfFct5lYqwJhczALJ5ZutA4ngq3VBuYhhLXHcRCh2bMpA1BhTGmsgba15uWPhx9Clf+WduKCnWvhDni2AbE28g7sKTnRlEmIlTJjKT5SIqlN2cZLotXHAuN8ARgyx+Jrh3VQOo+lWrgmDt2RlbEXbi/sgZE9tSR7Gl/bWwiW89ohVc5bi/ibmJO5Q8xtO8zUMfUenoT3ft/B2Uo7SVpbq15/v9gOLZbhz2s/cIe7tySdYOo6AiYHIE7TFQ4biK2brBxNtkAgb5hsPeaH4eSVkaD84phw3hyFxdeSE1APNpkE9Yr14xaOKU4t78cFqw+JS3bRWUKSNEGp68/zonBoDmuEDbaJ09OdJ2A1aJZuvTkPIUZgbpKmIjUTy6aeVWSbe5xypITYhw+KyszKjA94BswUEtAHUCJrO1vEsQ+DzWg1tG8KKui5Roczb5ugOkUuu4p7OKR1XN3ZkonJNQYHlmqyYLtJbWbd+01lG1UsvhMwdo9DpNdi4Pnc1ynqbr4duL9hxizhodzcc2lVCc2XN4oJXTzNWHG2MzM4Yly5PwkwAAS2aeRI1G1dUfgeGfOrIPEZDCVMncDoJ5eZpTx/hVvAt9+tqxyBhctjXMGABYDnGhI6UKjVf6WhnyKeprhNOn7vt3ZTeKrfuooa4boAnM1tcykcs+5HrSb7s6b6hhIMbjSY6RERy96e47DPaW7cVWS2HCm20grnU3IHVQSo9COlKbN4G2UYS4OZWH/ErDYgjUHeR51pJHZCTcU4vbt2Bsk16twTrP68udbC6ByoY3hSNldFhvea6+3QjyovDYwqCIDIdSh2J6gjVW8xSyxfEZeu3kf515bxhmI+dZPuSnhssC2leDa8U722hbg9J8Lj018qguZQYIKnoRBoQXwRB2qG5dGdULHxA89BG3z1+QrM2JtOhndZdx/GlV60Hkx4qFbFohlXmTEama3scVBJIttAMct6DOgFfhxZsxkdNam+4r5/M0a/EEJA5ems1uL1qgFlf4xh73d95cwlxUJEudlgQB0mIkka6Vph8WFABQNBmSNTqDr8j86VN2nxPdGznHdncRv0nrB1HQ1FheO3lAUFYEnVZ6fwFc08MUqh8zonllJ2x+98Mf6sDQCNfnoRrWZhHwD/i/wCqlK8Zuk6hP8gol+KO2WQgyiPCoE6k69TrRjj7r5nPK7GF68GIIUKIAyiYBAAO/Xf3qUEaHp+vakFzFvJ8S/L6etbrjrqwfD5SNaslRqHn3MkjYSDJoK6hXoQDuOvKgk4ze3zCfSvfv7vq7AaxI3HmV5iiFWnZ1XgHHra4HKujnSYkZoGaR7T71zjiOKzMSdGmeoJn6GoF4iUzKpfKeWmv6PPpWssyvlZWZVLsgBkKNzMQY5gbDXka5MHTrFNt+fB3dR1McmNRivePOHZL0K+gMDfT58q24hw7KzW0c3FEHMoPMgAsB56e9BOEtXE+73HPgUutxVkXCAfAR4WtsDIJ5b1Y8Nh7lgZmdD3iE5UYMzIYgBUlizGWAGwSTFNmzVxuSw4NXrbAdvggs2hcxBZUn4bShroO8sCYAGvU67VfuzPdW2zWszItsEl8y3cusjIVXUkjTaAdaq2IwaFF79Fck5kBEMsazm3WRGZdRyM1tfxFw5rhuTcVrcA6+BmAZROy7aabVxfyoy9HTu77/c7v4rSu9v32Fu7dYa2FzB0RO8VmOufMDrI2aZ05+HntSLiPatVRWt2P6LRjcvM1tCCdWRBLss7EgUk41jWv4xTLG3cuqFU/D+HMcvz16UTx/iqXXNtVU21ZsrMJGWQAAeSk69IArSywaTnBN1539+RseKS2Un5lnx/A7l7CjEYa8zyMxTMPg38JUAtp1jTzrn73J1mfOrJ2c41csXws+LxRmMKCASFY9GAI8jlNJO0eLtPdW7aUoL1tbrIYIV3mQpHKQdORBo9NGDVqKXuBlcoy0uVntrGsq6VZuF4+0EGe4gPMT8qoZxBHPWpbfH7w0DAD0Fd0V3OTK9qR0m9i1hSGBDRryjrWnFu0CIuW16TyHpXNr/aK7liZPppQNzjNxtCRHoK6IUjiyKTLbYxzpc71W11BnYg7gjoabXO0lw2LWZCUR9W0IZVMgSQchBjlqNqo/Du0FxCYCEkbsJCjmR09+lN0XGC3evm0wshM5BGSf7s/FEzA1ImKfVRw58VyuuxbMP2ivphcQypF0LNo/GgJdVOpJLQZMnrTjtkyg2rtwM7LZLBJATMQARc6oTlJHRao3C+Mst1mYviLSNbtGyApAtuCrM2X8IMEQDqwmKafaf2guWrpW2R3aQuV0B17rMCjTJIBXQiK2tPf4HOsElcVXN/X8CfinFrt9ReuERlC9EY52g8+mp/hQXcohEPmbUtpA25fzpJjRiLAK31uWnMQHEADSArHRtCCYJ1NR4TEsCP7R5iSa2qzr8KrSe24xtrPpUV3Ksk9NKjOJuMpII1mNBqOc9DQF+650b8qVovGaYbauSNDlJ/Q3ra3e5lweug94pU9xssaR6amOlam4xgD8qDQ1j3CYkk6dOf5+VScStMyyBtBaNYGwJPIb/OiOC9lrzoLjNktnnEk+SL+JvoNyaY8T4mtpRZtCCdImYkQTcP42ifIeQrmzdTpkoQVv95KYun1R1vZIp2FQhpLCFn5wP8ASiLL5VBLMv8AZABOup6yaR47EsWJGw+EdANhNQnjN6fiHy/KrWKkWi1dV9mk9CpkfIfnU+v6FVA8bvERK/5a2Xjl/wDb+goBoWGt7VampLVZBYVaFGW18qFsUwt29KqkSbNWtTuPas7rXaZ661NlrVxTaQagO+sMdIod2qXEvqa6R9nn2XYh71nEY20q4cePu3PjYgSmdPwqTqQddNRrUmURXezv2f8AEcXb7y1aCW2Hhe62QEdUEFiPOIqPjfYLH4FTdu2lZB8T2mlQJ1zjQxyMiOtOsfxDifH8S6YTOmFRoUZilpU/C10jVnIE5dY5CrHb4hgeB2Hw1/E3OIX7gyvhwc1pZ3XKZCAzBkknpU2rKRlRx+zjteoggAGIHIH+yCaLwPEcRaZbqXijoZWNIMRoIgiNIPpV9/8AWVgrr9zjuE27dvQHKAXTzylVPnoQelIftI7JrgmtX8O5uYPEDNaeZKmM2UnmMpBBOsAzqKDiMpk3CeP9+WVlS0x5rIXXUkSSc3h2Oni5RRtvHqLsspdAhzqJBLMYTxfh1Ezyjzqg4XiBtkMp8Q1BjY8jrzFN7HGWGZbRZmIMkgkgbmBruZJPnXM+mWvUdS6p6NJdb9y2AW7vISCVDMTqepbbfpsKW3saEMPE6QNI2nU8omTO+g5VVrvGYYZ1cafD8MRzUnWKV4riBYmJUdJn86SHSJ7yKT6ulUS32cUltj3iliCGdM3xjXPD85B36Gi8ViLV+0GsAJDXCLRknLILd2Trl1ByHYgkb1QFvNIJYyIjy6f6VO2N0ULplmDzBJkkdOXyroWLTwQee+RvdxciJ3/KojitImk17FEmeup9edRi+askQlOxtcxFaC/S0Xutb2sTBmAY/WvWnTJMtPAOH57qNdA7nds2zxsnnJ3PIU+x/H8U1+3bzqlkLC7BVXqAPSNR0rn9zijsQWJMfr+FbvxRiBJ22oTd8EdDb3LjhEexfe/IkEsCjAHbXbcHTTbf0ojtxiGxd9XVhCNCgwNRlNwgfiMqIPQdBVGPEyRBblHt09K9HETnLTuI+cT+VLuNpret6LTf4zie8X/tBdIk5yHTX4swbSIPITQPExbRla1myFQFlg0MPiBPMbEetV58frO1Zc4lmgNGnw7CK0XK+QuCrgapeNb5idKXYXFDaRHWmmEa2IN5oHJVg3G/cg8z7A1bUha9hlrCszKoBLMYVQJYnoANTVq4d2bS148QQSN7YaFX/e3Bsf7CyepG1RYbjdu2pNtAubTKCc5HR7h1K8oWAelLMdxR7mrHQbKNFHoK45Sy5tobLu/ojrjHHiVz3fZDrjfaMkZUaABAYDLp0tr+BapeKxLHYxmkT5bGDW+IuEihcQ3i30UBR7bn3JJ96pjwRxrYlPK8j34BMSIoF6KxDzQr1QCNa9FeV6KATw1LbqKaktmijMNs0baoOyKOsirRISJxUV00SqUPiRTvgSLLR9kXCExHEc90Aph0N3KdZYEBJHODLeoFWX7Lu1l7iHGcVcuMe7+7XO6tycqJ3tkLA2zEak8zVO+y7tEmD4gpumLV5TacnYSRkY+UiD5MaerwvEdneIXMWMOcRgrismdTGW27q8HfKy5AJOh6idOaXJ0rgj+zPBX73BcZbsXxh2OIt5rrP3apbCp3hLDUCPnTHszw3A2rVwcJuYfGcTQ/HiJWYBlsKjeEmdjPqY3hscGwuI4Pi7HCLjX2uXbd37vcKrfthSuZSCQHAA0I32kmqt9l/ZnF3OJWHGHuBMPeU3mYZAmUyQc0eL+yNaUJbL/afBcQP3TjmFOExS6DEAFCDykkSg8jmTnpRX2h8FGD7PWsP3v3gJfU2roGmRmdl1BIAhomY2rbht8cWu8UwmORLgwrXjYuxlvIBcuBVDjdRlGh95pT9jV9sXg+IcOvHNZNnOk7IxkGOgzBWA6qTzrGKF2G7ONxDG28MGKqZZ2G6ourEeewHmRXYe1XbPB8DK4PB4RGuBQz65QoI0LvBa45AnXkRryqmf7PX/eb/wD21z/z2aRfa8f/AGxjJ/bT5d1bj6VjHTuyfbrCcac4LG4RFd1JSTnVoEtlJAa24EkEHluOfKu2/ZC5g+INg7Ya5nKmxAlnV/hEc2BlfOJ5159l5I4tgo/+aPlBn6TXTvtK/wDEPCv/AMf/ADmrBOTJ2R4gbww4wl/vSofIUIOUkgMxOirKkSYEiteO9kcdg1DYnDXLaH8ZAZJ5AupIB8ia7N9tHba/gXtWcKVt3bqZnu5VL5FYhFEgjcufKdN6m+yXtRc4thsVhscFulAqs2UDPbuBxDAaZhlOoA3HMVjHz3Yss7BUVmYmAqgliegA1JqzH7OOK5O8+43YiY8Of/JOafKJro/2D9nraXsdeIz3LFw2LZO4EtmI6FoAn16mhrV3tT96F82ruTPJs5rPdZM05As7RpO/OZrAOPLhbhuC1kbvC2QJBz5yYC5d5nSKbDsbxDvVs/c74uMCyqUIOUGCTOgE6SdK6x9rnCbacV4ViVUK968i3PMpctZSephyJ8hTX7aO2V/h/crhciXbwbNdKqzBEIhQGBG7k6g1jHEeO9kMdg1D4nDXLaHTPoyTyBZSQD5E60kr6R7Ecdfi3B8T97VWYC7acgABoQMrQNA3i5RqARFcA7McIbGYqxhl3uuFJ6Lu59lBPtRMd0+zHDWeHcMw1y+Fz42+kTH/AL2FtATyyqG/xGuW/a9wL7pxO8FEW739MnTxznA9HDaelWr/AGgONZL+Fwdo5RYQXNOTHw2x6qqT/iph9rdgY/hGD4mg8SBS/ktwAOP8NxQPc0DFA+z/ALcnhnff9mS/3uT4my5cubbwmZzfSu5cV7VC1wdOJ/drbMyWm7qYH9IyrGbLOmbpXy9XfO1H/hK1/ucL/wAy3WMcs7c9sDxG9buiwtjImSEaZ8RaZgUmwEKSdPLypeKMwgooDQ5tNIqXKa8wyUX3dWRJgJtEwOZMCl5+IjzPpvTjEjKjt0gD+8dB+8+1IJpZDRIr41ociibxmh3pWOiOvayspRjKkSo6kt61kKw/C6+tMrCE0lw1zI3lT3CuPyq8GRmggIQPPnQ+It0zsgsYzxIg8x/KtOIYQIQAeX1qpFPcT8IvLZxeHuv8Fu/adv7q3FZvoDXV+33bHHcL4g1wAX8DiVRktv8ABoiq6o+uUkrmiCCHmOdcpxOHmrZ2c7fd1h/uePw4xmFHwhoNxByAzaNGsGQR1rmnE6YSCcVxvs8rpxCzaxCYhdfulsm0mfkS4EIv9xtf2d5sfBW4txC/ax+OdcFgLDi6LbSisFMgsCQTt8bkDmBQ/YnjPZ37yos4RsPdPwPifEgbkFLXXCnXQ6eu1Z2x7Ccc4he/pcTh2sTKBXdLQXke7yksY5kt6xSFCL7Jv6fHcaa0Qy3O8yMNjnuXSmvnvQuNWz2f4dew3erc4ji1yuE2tJBHsAGaCYLEzEDTTjvFMNwbAvw/A3u9xl4/099DGQc4IJytGiqDIksTO/JruZiWYlmOpJJJPmSd61GLH9mnaVeH4+3fuT3RBt3IEkI0eIAbwQpjyNdP+0v7NX4heGPwFy0/equdS0K8CA6PqplQogxtvyriN3DFYB6A/Om/D+K4zBoO4xF6yD+FXIX3T4Z9qWw0dS+zX7MLuBvjHY97SCyrFUDAgEggvcf4VABOmup3Ea1vivaVcf2jwty2Zs271q3aPVVaS3uxYjyiqZxbj2MxK/8AacTduL+yznJ/l2n2rfsUwTiGEdiFUX0JJMAAHck6CtYXFo7P9sHYa7xG5afCtba/aSHtMwVjbZmKMCdB4g413110qT7M+zB4LhcTicdcVC4UsAZCKgaBP4mYsdB5ATVM+2jtARjsPdweJhlsQXs3P/qMYJU/Q1z/AIrxzF4oD7xiLt0DYO5Kg9QuwPnFEB1T7Cu0tpr+MsORbuYi4b1sExM5syqebAEGNyAelCP2V7TDEGyuLvm3mgXjiITLOjEZs0xyia5IqEEEEggyCNCCNiDyNPx2x4lk7v79iMsR/WNMf3vi+tGgFj7SYTE2OL4LDYjiBxpS/ZbUsTbLXElWUkhWIAMTtG1Pf9pL+twX9y9/5rdclXOGzhmD5s2cE5s0zmzbzOs0RxHHYi/Bv37t4r8JuuzxO8ZiYmBWox2n7Cf+6cX/ALy7/wApaQ/7O/A81+9jGHhtL3aE7Z3gsZ8lEf465ng+LYmyrW7OIvW0b4lt3HRSSIMqCATGleYPieJtKbdrEXraGSVS46KSRBlQQCSAB7VjHU8f9uTd64TBWXQMwVmYyygkKTpzEVbOxXapeO4TGYa7aWycuTKpkZbisAwkbhl/Kvnk4Q5ZGsbxU2Axl6ySbN65aJEE23ZCRvBKkTQNY77NfZ/jMbcv2rQth8OwW4LjFYaWGmhnVTXceNdkcRd4CnDlyd+tuwploSUdGbxR0U8q+fRj8VaLXFxN+29wy5F11ZyObEGWOp361LZ7Q45v/jcV/wDvu/8AVRNZt2r7I4jh91LWIyZnXOMjZhEka6CNRQ+Bw9E3DevEPfu3LhGga47ORzgFiT5xRthQNhNPGLElNImsWorfEXAo1geX4j7b/Oor+LaIEKPLQn1O9K7h51Sid2TcSx2dERQVVZLdXcnU+gAEClj24AMGDsesbx1qRjUZE0GMlRC1QOKJZaHuVNjoirKyvQKUY8ra21PW4AwMG209PFPPl7H5GtP/AEQNPDvtqdekdaCa7jOD7C1XBET/ACpjgABlhtBvpJM+9Srwhf2T8zz2qSzw8AyB9Ttt++qJruTcWMLN7KcwIP65ipL0t4qzDYIspIXQbmTAkwNfWt0UwfCcoMEj33+Rq8ZpnPLFJbpApSoLuGk6CmDWwDt671t3anXKY66xTNJiW0JMRw+o1suBkDvl/ZDHL/lmKsdyyjaEHT1Hz61lvCpsVM+pqbirKJyqytrw+OVDYqAQBsIJq4tgrZBESI6mhjwGy6t4SAATu2rb9f1pU8kXaSK4prS5S8ibiHEcLat27hALugZQAC0H6LG0mqhexpv3JIgR8PmOf1puOB2oPh56HM38aM4ZwOznHggEH8Ta/WoqFFnIV4HD2hq7LI2BBZm9AAY96gxOAQTC3J6ZQonzk7VaMFwtrbgqoga9Prz9a3x2HDPLkGTJUEz8+VcV5Ne0X8T02sPh+lJfD9ZRLyHMBlA0H+v0ptglW7aB/EkKfMalD+Y9hVjsdnrTGSmv95tumhom12dw9qSFIkQZZo68z1iu/HF7WeVlyJ3RU1wmtSNgI1jSraOFWifhMep/jUx4dbGgX6k10aDm8Qpq4LyqDFiAVUSfxN08l6nqfYc6vC8HVgVynWB4SdJ2HvB+VYOA2kOUrqNDqdPLfepzTXAyyIodnBArmUyRvpI9GFQ3rc7CCN9Z+VdBucDsyGAIY81ZgSPODr71pf7O2P2CeZ8Tfxqai2HxFZQ8BizazQA08jt6/Kjk4uBMWUBjSBEHz8vIVasdwCwwACAROWCQf9PKgLnZtFC6anSfFAaJjfprTPG0MpJlbF1ySTqx5nYegrZbwDAsVnyHLzimw4SCSGG3KTH51BiMHbVguX6n+NTXtCbZ1Yyp8IEL/wD1PmT+6ty1S4bBoNhAPmfTrTTG8KTu1u21OX8WpMEbnUzXRdck9F7ldvGhHNPDhE00056mfz1qK7g7W8GJ6n+NENUJgkiZHpz96gckVZ7fDLETkM/3m/jWh4ZZ/Y/4m/jQYyRVLrUM5qy4rhtuUABEnWSQAPIzS3F4a3mOVSANIBJkzyJO0VOQyQomvRTzCcLR4JEDnJMn61K3Z/Xw5Y5SWn86Ueh7dwmKssVZQCVkjwsuUgtroV2JqFMbegLm0GUroNIIKx4Z0IEV7jDftNDOQ2VSYaSF8SAEjmIIjl60JJ2k/M+lIsc69BFkte7TfwGA4vifhz6k7wMx2ABMaifrzre5dxORixbKfC5heekTHn/GlneEGcxGvU776GrFgeFtdsXLru4RMrGScrOSAqgbZufkBQblDaQmRqLpoHRrgw8QFtM+/wCIsq7dYAb0lutQ4ixdW0CgBRyI1UtOug1mOteXbr3nTDi4AiSAWOiyczx1JJ23OgovH8Au2rws27guFdVK+GCcgPhk5dXXXnBp8UnVsE5wktgJMZiSIEySdkG5IBjSNz9a3XvMsnN4p1CjWRrFeC9dAIF5iqxBVmAYHxAgkAsNZnp5VoWuROZo3+I6CDrHLY0/iJctEZRbWyC+9uqficFWGwAg7iI/UV6Q0lmW4xY7kak6/wDSflUC3XEkswO5ObU6RJ8409KZrgL0qO8Mnbxt5fXxe3vWi48qgNTWwJacnXKeevpMj6H5USoKwCrLO0iKxeGXW7xQ0hCQ/iOUSMxny8evqd6lw/DbxuBQJeDAY8lMGJ6bwORB51n1Ci6bQrw2CXcIBpsOXvUtuyqEFiI1rMRccXDbOUkbwQwHuNKEeyZ2mKHO64KKW1PkIvY0bISSefSo7BA/DPXrWJYgTz008tZj6VID61mn5BVPkLt3+gitrL5yQzAaHLpoTpAJ5SJ12mKDMn4Zoq1Zgfr60YuV7iyjGticCtgPKvVE61uNa6E7OZqibAubRN0xngi2N5J0k9BQrksTOvNp3/RrdzBJ58hXoWBJgE++tCSsCB1cZvIcvOpANZnQ9eVem0Ij51GLUD+daMadhNbehK+4/wBaMtBcsNqeXTXf8h8qCvESOtEWxm8qL3GBcbhQEMaMNddiKrN6wc0/lVzvWlKwTJI2mY/nS08Ng+KY6j94qEoblExNataajQ1YeB3rRXu3jKScwOw0EfvoS7gdfTlv8q2tLG21NJWqGi6YDjcOLV51QygJgjXTkJ/fUd6wuX9fIdaMvWjqQNqT3nIOtJbWxVKK3rkMtW9K0tsJhpHONvlpUK3QQFbQc+vt/Ki1xCgSddOmumnzoOTGWnlC25gbl3vGUgBBzB18hApQ40U/oin17iTIh1y76eR3+dVtLTO06qvLSdKVOxWM8O6KC0hmP4dIE/mNqxmHWPRTFQ4bALPhQvzJPITqSJjntR/czyX5Cm3A2bX1uP8AHcZondidYA/KK8sYBmYKPxELIJPvpyFaqgG4qe2ummg8vlUlHIv/AEHUqpX/AGH2uzJL5e8HhEnwncyNP8vP+EscBw3E3MMipdAtXLr+EAnxJKlm8oTw66zoNDCIgkzJJ5GTI9OlbrbAECR6E07jfIrd7sMudjsQdUyPIUzmCnxdAddIM1JZ7N4py7Bx3guNbcZiDK5TJfYgmIH9knlQNpipBUkFSCNdiNQfY1L96cl5dpfNn8Rls5BefUgT6UVGgBd/szjGBdmzAZiT3oPwBS3PloPahF7O3Tbt3swNu53fiOaQblxrKgg6nxTqJ0M86i7sefPmeYg/MaVsVEbnkIk7Db5VnBGsOxfZq9aF1jd/qyZyhtcid4craaQAJ5+lT4vgWLEFbwYEKQcxUmQCNSATrcy6neRGlJwinQztsSYqa4Ad5MxMknbQT6VoxS4M3Yxv9n8bbt3cRccqLZLsc0yVJDNM6xI+flpHc7McQzqpYCNJNwEqpyljAMx4hMa7Uta4AYcmNYMmDMzOuhgn1pdi8YEZwGMkDKQx8MCN502Bo6U+UZNlkfs5iLC3GcqAozTmBLDMQIUagmCdeVLlxQDhWBlgJYbc4H661WGv3FI8bR0k9ZHqJM0bgsbLksxBj2OuooNSukHTHktFsiZGpomaV2MQtTd6SOQ10qidbMnJeaC2uQZ/U1Hcv7eLXn6V7hlU6MQTznlRF0BtFgx+valfmPFUyJMX0O9E2XgA9aBvYIyCD7Rzr1rhRgLmnTpRg5XuaailS3GtlNy29etzPyqCziA2s0PirjAymh5g/C3r0Pn+dVrzOet9wu6BH76GS4CYJ295HUVHaxec5TKsN1O8dR+0PMVHeto06ejKYafUUbZqoJtNmiT6+Ub1texECld5Ta1zFpgEHn025n0qTD4kyQ6kQPCJB9TIoag6Q+QN/oalu3lynwyf1tQDPPKevTetTd8oEdJH8qVhCrV9s2w15miFtggdOtLc886ls3iBAMflQGsnxNvkKS43C+IGImmdoO34tfIj60zs4RGDW2YZspyyDAPl571LJstSOjC1L0H5lRGHZpyiYrxcZ3COGUkt4SSfLpTE3O5ORtV/C3MeTDl60LxK8lwhYH9o/kKLUWrTFuSlTXBX+JKzhcq766nT5UTwrhpLKJEzux0FNr2GB23oZVAmdTyrJUhW7YfjLQEKvwLsRz8zSe5jLYJlxPpUuMxRy5FPqaERFjlWlzsZErY+23P6VJbxdv8Aa+lZWURXKiZcdb/a+lerjrf7X0rKysBSPTjkHOtDxG2NZrKyiw2F3QVYoysjCCQwgiQCNPMEH3rEblWVlAxtE17NZWVjA+NvZBO86AdTyFJFAZzPPedMp/fXlZWCjy5bIYLIaNh7czWq2yDMEflWVlYZBmEu60WMU421Hn+6srKKdozQ1wl98gLQwbltBmN6ItY1BOgzaRBmd+nOsrKCW4JPYPw8kS0A/sz+ta9u2wya6gzWVlWJi+3hGnRoHzqa3h2Ohf5CvKygZs1xvDXMFbniXVTH0PUHmKW4bFPLK4i4p8STyOxHXTWaysrS2AtwfF4wOe7VSSCCZ0A6ya8fEEEK5h1iCD8Q2lTz5aeVZWVPU7H0oNt4wgQVM7fofwmiQ5ywPlG9ZWU6ENWI2iDzr0CeunyrKyibgY4XSI003POsxl4MI3PlWVlafq0CPrWWlOza47BpdkC6oIleccmHM/xql3+zuWRcQqw5GQdp1FZWV5XTyepx8j0ci1Ntii7NsxOYcjzoYtmJbbWvayu5cHNLkExmGk5lImN+RHQ0sfNOuYeWUn6jQ1lZWQp//9k=">
            <a:extLst>
              <a:ext uri="{FF2B5EF4-FFF2-40B4-BE49-F238E27FC236}">
                <a16:creationId xmlns:a16="http://schemas.microsoft.com/office/drawing/2014/main" id="{CD26BE4D-BD79-EC4E-ABF4-6F81804FB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569" y="4754947"/>
            <a:ext cx="2373313" cy="133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alexa">
            <a:extLst>
              <a:ext uri="{FF2B5EF4-FFF2-40B4-BE49-F238E27FC236}">
                <a16:creationId xmlns:a16="http://schemas.microsoft.com/office/drawing/2014/main" id="{62CCEDC0-4AF2-3D45-8C41-7456A131D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40" y="4850861"/>
            <a:ext cx="2895408" cy="12375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google translate">
            <a:extLst>
              <a:ext uri="{FF2B5EF4-FFF2-40B4-BE49-F238E27FC236}">
                <a16:creationId xmlns:a16="http://schemas.microsoft.com/office/drawing/2014/main" id="{6407393E-E4B8-6D42-9296-EF800FAF1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2313" y="2326790"/>
            <a:ext cx="1752797" cy="1752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34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445E-4AD1-6B4C-857C-BE0B8683393B}"/>
              </a:ext>
            </a:extLst>
          </p:cNvPr>
          <p:cNvSpPr>
            <a:spLocks noGrp="1"/>
          </p:cNvSpPr>
          <p:nvPr>
            <p:ph type="title"/>
          </p:nvPr>
        </p:nvSpPr>
        <p:spPr/>
        <p:txBody>
          <a:bodyPr/>
          <a:lstStyle/>
          <a:p>
            <a:r>
              <a:rPr lang="en-US"/>
              <a:t>Data Requirements</a:t>
            </a:r>
          </a:p>
        </p:txBody>
      </p:sp>
      <p:sp>
        <p:nvSpPr>
          <p:cNvPr id="3" name="Content Placeholder 2">
            <a:extLst>
              <a:ext uri="{FF2B5EF4-FFF2-40B4-BE49-F238E27FC236}">
                <a16:creationId xmlns:a16="http://schemas.microsoft.com/office/drawing/2014/main" id="{5B8AF3C4-0432-AE41-AC45-010D5DCEFA36}"/>
              </a:ext>
            </a:extLst>
          </p:cNvPr>
          <p:cNvSpPr>
            <a:spLocks noGrp="1"/>
          </p:cNvSpPr>
          <p:nvPr>
            <p:ph sz="quarter" idx="20"/>
          </p:nvPr>
        </p:nvSpPr>
        <p:spPr>
          <a:xfrm>
            <a:off x="1143000" y="1513652"/>
            <a:ext cx="10668000" cy="5008529"/>
          </a:xfrm>
        </p:spPr>
        <p:txBody>
          <a:bodyPr/>
          <a:lstStyle/>
          <a:p>
            <a:r>
              <a:rPr lang="en-US" sz="2000"/>
              <a:t>Neural networks are notoriously data hungry </a:t>
            </a:r>
          </a:p>
          <a:p>
            <a:r>
              <a:rPr lang="en-US" sz="2000"/>
              <a:t>The creation of large benchmark data sets like </a:t>
            </a:r>
            <a:r>
              <a:rPr lang="en-US" sz="2000" err="1"/>
              <a:t>Imagenet</a:t>
            </a:r>
            <a:r>
              <a:rPr lang="en-US" sz="2000"/>
              <a:t> helped prove the value of deep learning (1.2 million images, 1000 categories) </a:t>
            </a:r>
          </a:p>
          <a:p>
            <a:endParaRPr lang="en-US" sz="2000"/>
          </a:p>
          <a:p>
            <a:r>
              <a:rPr lang="en-US" sz="2000"/>
              <a:t>Recent years have seen a push toward self-supervised models that leverage huge unlabeled datasets. </a:t>
            </a:r>
          </a:p>
          <a:p>
            <a:r>
              <a:rPr lang="en-US" sz="2000"/>
              <a:t>Natural language processing is leading the charge in leveraging big data</a:t>
            </a:r>
          </a:p>
          <a:p>
            <a:pPr lvl="1"/>
            <a:r>
              <a:rPr lang="en-US" sz="1667"/>
              <a:t>GPT2 saw breakthrough performance with their novel data collection strategy that resulted in the </a:t>
            </a:r>
            <a:r>
              <a:rPr lang="en-US" sz="1667" err="1"/>
              <a:t>WebText</a:t>
            </a:r>
            <a:r>
              <a:rPr lang="en-US" sz="1667"/>
              <a:t> dataset (8 million documents, 40GB)  </a:t>
            </a:r>
          </a:p>
          <a:p>
            <a:pPr lvl="1"/>
            <a:r>
              <a:rPr lang="en-US" sz="1667"/>
              <a:t>GPT3 produces even better results using an even larger dataset that includes a filtered version of Common Crawl (570GB) </a:t>
            </a:r>
          </a:p>
          <a:p>
            <a:pPr lvl="1"/>
            <a:endParaRPr lang="en-US" sz="1667"/>
          </a:p>
          <a:p>
            <a:r>
              <a:rPr lang="en-US" sz="2000"/>
              <a:t>While large datasets deliver results, there are trade offs</a:t>
            </a:r>
          </a:p>
          <a:p>
            <a:pPr lvl="1"/>
            <a:r>
              <a:rPr lang="en-US" sz="1667"/>
              <a:t>Bias is rampant in “in-the-wild” data </a:t>
            </a:r>
          </a:p>
          <a:p>
            <a:pPr lvl="1"/>
            <a:r>
              <a:rPr lang="en-US" sz="1667"/>
              <a:t>Proprietary datasets inhibit collaboration </a:t>
            </a:r>
          </a:p>
          <a:p>
            <a:endParaRPr lang="en-US"/>
          </a:p>
        </p:txBody>
      </p:sp>
    </p:spTree>
    <p:extLst>
      <p:ext uri="{BB962C8B-B14F-4D97-AF65-F5344CB8AC3E}">
        <p14:creationId xmlns:p14="http://schemas.microsoft.com/office/powerpoint/2010/main" val="1599330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EBD9-8283-6342-A3DC-A4B2482EC335}"/>
              </a:ext>
            </a:extLst>
          </p:cNvPr>
          <p:cNvSpPr>
            <a:spLocks noGrp="1"/>
          </p:cNvSpPr>
          <p:nvPr>
            <p:ph type="title"/>
          </p:nvPr>
        </p:nvSpPr>
        <p:spPr/>
        <p:txBody>
          <a:bodyPr/>
          <a:lstStyle/>
          <a:p>
            <a:r>
              <a:rPr lang="en-US"/>
              <a:t>Model Size</a:t>
            </a:r>
          </a:p>
        </p:txBody>
      </p:sp>
      <p:sp>
        <p:nvSpPr>
          <p:cNvPr id="3" name="Content Placeholder 2">
            <a:extLst>
              <a:ext uri="{FF2B5EF4-FFF2-40B4-BE49-F238E27FC236}">
                <a16:creationId xmlns:a16="http://schemas.microsoft.com/office/drawing/2014/main" id="{EC116DF5-8F30-0C4A-8E09-4B6415181D51}"/>
              </a:ext>
            </a:extLst>
          </p:cNvPr>
          <p:cNvSpPr>
            <a:spLocks noGrp="1"/>
          </p:cNvSpPr>
          <p:nvPr>
            <p:ph sz="quarter" idx="20"/>
          </p:nvPr>
        </p:nvSpPr>
        <p:spPr>
          <a:xfrm>
            <a:off x="1143000" y="1714500"/>
            <a:ext cx="4893658" cy="4572001"/>
          </a:xfrm>
        </p:spPr>
        <p:txBody>
          <a:bodyPr/>
          <a:lstStyle/>
          <a:p>
            <a:r>
              <a:rPr lang="en-US" sz="2000"/>
              <a:t>Model sizes have increased in tandem with dataset sizes </a:t>
            </a:r>
          </a:p>
          <a:p>
            <a:endParaRPr lang="en-US" sz="2000"/>
          </a:p>
          <a:p>
            <a:r>
              <a:rPr lang="en-US" sz="2000"/>
              <a:t>Total parameters in state-of-the-art models have crossed from millions into billions </a:t>
            </a:r>
          </a:p>
          <a:p>
            <a:endParaRPr lang="en-US" sz="2000"/>
          </a:p>
          <a:p>
            <a:r>
              <a:rPr lang="en-US" sz="2000"/>
              <a:t>Language models dominate in model size, but image models also benefit from more parameters </a:t>
            </a:r>
          </a:p>
          <a:p>
            <a:endParaRPr lang="en-US" sz="2000"/>
          </a:p>
          <a:p>
            <a:r>
              <a:rPr lang="en-US" sz="2000"/>
              <a:t>Model size can be prohibitive in deploying models and in some cases feels like an arms race for tech giants </a:t>
            </a:r>
          </a:p>
          <a:p>
            <a:endParaRPr lang="en-US"/>
          </a:p>
        </p:txBody>
      </p:sp>
      <p:pic>
        <p:nvPicPr>
          <p:cNvPr id="4" name="Picture 3">
            <a:extLst>
              <a:ext uri="{FF2B5EF4-FFF2-40B4-BE49-F238E27FC236}">
                <a16:creationId xmlns:a16="http://schemas.microsoft.com/office/drawing/2014/main" id="{5868325B-C2D1-B440-B780-3154E2960036}"/>
              </a:ext>
            </a:extLst>
          </p:cNvPr>
          <p:cNvPicPr>
            <a:picLocks noChangeAspect="1"/>
          </p:cNvPicPr>
          <p:nvPr/>
        </p:nvPicPr>
        <p:blipFill>
          <a:blip r:embed="rId2"/>
          <a:stretch>
            <a:fillRect/>
          </a:stretch>
        </p:blipFill>
        <p:spPr>
          <a:xfrm>
            <a:off x="5975863" y="1914740"/>
            <a:ext cx="6219248" cy="3399856"/>
          </a:xfrm>
          <a:prstGeom prst="rect">
            <a:avLst/>
          </a:prstGeom>
        </p:spPr>
      </p:pic>
      <p:sp>
        <p:nvSpPr>
          <p:cNvPr id="5" name="TextBox 4">
            <a:extLst>
              <a:ext uri="{FF2B5EF4-FFF2-40B4-BE49-F238E27FC236}">
                <a16:creationId xmlns:a16="http://schemas.microsoft.com/office/drawing/2014/main" id="{69671601-8915-8B49-8E2D-27F0913ED586}"/>
              </a:ext>
            </a:extLst>
          </p:cNvPr>
          <p:cNvSpPr txBox="1"/>
          <p:nvPr/>
        </p:nvSpPr>
        <p:spPr>
          <a:xfrm>
            <a:off x="8749946" y="1613361"/>
            <a:ext cx="907621" cy="424732"/>
          </a:xfrm>
          <a:prstGeom prst="rect">
            <a:avLst/>
          </a:prstGeom>
          <a:noFill/>
        </p:spPr>
        <p:txBody>
          <a:bodyPr wrap="none" rtlCol="0">
            <a:spAutoFit/>
          </a:bodyPr>
          <a:lstStyle/>
          <a:p>
            <a:r>
              <a:rPr lang="en-US"/>
              <a:t>GPT3</a:t>
            </a:r>
          </a:p>
        </p:txBody>
      </p:sp>
      <p:sp>
        <p:nvSpPr>
          <p:cNvPr id="6" name="Rectangle 5">
            <a:extLst>
              <a:ext uri="{FF2B5EF4-FFF2-40B4-BE49-F238E27FC236}">
                <a16:creationId xmlns:a16="http://schemas.microsoft.com/office/drawing/2014/main" id="{154266B1-8DAC-4145-BD85-11AF5A0E7A3B}"/>
              </a:ext>
            </a:extLst>
          </p:cNvPr>
          <p:cNvSpPr/>
          <p:nvPr/>
        </p:nvSpPr>
        <p:spPr>
          <a:xfrm>
            <a:off x="8032471" y="5234672"/>
            <a:ext cx="2002471" cy="246221"/>
          </a:xfrm>
          <a:prstGeom prst="rect">
            <a:avLst/>
          </a:prstGeom>
        </p:spPr>
        <p:txBody>
          <a:bodyPr wrap="none">
            <a:spAutoFit/>
          </a:bodyPr>
          <a:lstStyle/>
          <a:p>
            <a:pPr algn="ctr"/>
            <a:r>
              <a:rPr lang="en-US" sz="1000" dirty="0">
                <a:hlinkClick r:id="rId3"/>
              </a:rPr>
              <a:t>https://arxiv.org/abs/2005.14165</a:t>
            </a:r>
            <a:endParaRPr lang="en-US" sz="1000" dirty="0"/>
          </a:p>
        </p:txBody>
      </p:sp>
    </p:spTree>
    <p:extLst>
      <p:ext uri="{BB962C8B-B14F-4D97-AF65-F5344CB8AC3E}">
        <p14:creationId xmlns:p14="http://schemas.microsoft.com/office/powerpoint/2010/main" val="424792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What is Few-Shot Learning?</a:t>
            </a:r>
          </a:p>
        </p:txBody>
      </p:sp>
      <p:sp>
        <p:nvSpPr>
          <p:cNvPr id="4" name="Text Placeholder 3">
            <a:extLst>
              <a:ext uri="{FF2B5EF4-FFF2-40B4-BE49-F238E27FC236}">
                <a16:creationId xmlns:a16="http://schemas.microsoft.com/office/drawing/2014/main" id="{0F5F8B8E-FF80-4645-BC69-53DD60312DB4}"/>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63F3CA87-9414-495C-AD72-05F17391EB7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7699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9201-1268-4D66-9DFC-724F1D199FC3}"/>
              </a:ext>
            </a:extLst>
          </p:cNvPr>
          <p:cNvSpPr>
            <a:spLocks noGrp="1"/>
          </p:cNvSpPr>
          <p:nvPr>
            <p:ph type="title"/>
          </p:nvPr>
        </p:nvSpPr>
        <p:spPr/>
        <p:txBody>
          <a:bodyPr/>
          <a:lstStyle/>
          <a:p>
            <a:r>
              <a:rPr lang="en-US"/>
              <a:t>Deep Learning for Small Data</a:t>
            </a:r>
          </a:p>
        </p:txBody>
      </p:sp>
      <p:sp>
        <p:nvSpPr>
          <p:cNvPr id="3" name="Content Placeholder 2">
            <a:extLst>
              <a:ext uri="{FF2B5EF4-FFF2-40B4-BE49-F238E27FC236}">
                <a16:creationId xmlns:a16="http://schemas.microsoft.com/office/drawing/2014/main" id="{9D773D9C-C17C-4179-B48C-55ACBBBA21CF}"/>
              </a:ext>
            </a:extLst>
          </p:cNvPr>
          <p:cNvSpPr>
            <a:spLocks noGrp="1"/>
          </p:cNvSpPr>
          <p:nvPr>
            <p:ph sz="quarter" idx="20"/>
          </p:nvPr>
        </p:nvSpPr>
        <p:spPr/>
        <p:txBody>
          <a:bodyPr/>
          <a:lstStyle/>
          <a:p>
            <a:r>
              <a:rPr lang="en-US"/>
              <a:t>Deep learning efficiently leverages large quantities of data to learn representations of classes</a:t>
            </a:r>
          </a:p>
          <a:p>
            <a:endParaRPr lang="en-US"/>
          </a:p>
          <a:p>
            <a:r>
              <a:rPr lang="en-US"/>
              <a:t>Deep learning </a:t>
            </a:r>
            <a:r>
              <a:rPr lang="en-US" i="1"/>
              <a:t>can</a:t>
            </a:r>
            <a:r>
              <a:rPr lang="en-US"/>
              <a:t> be applied to small data</a:t>
            </a:r>
          </a:p>
          <a:p>
            <a:pPr lvl="1"/>
            <a:r>
              <a:rPr lang="en-US"/>
              <a:t>… but restrictions </a:t>
            </a:r>
            <a:r>
              <a:rPr lang="en-US" i="1"/>
              <a:t>will</a:t>
            </a:r>
            <a:r>
              <a:rPr lang="en-US"/>
              <a:t> apply …</a:t>
            </a:r>
          </a:p>
          <a:p>
            <a:endParaRPr lang="en-US"/>
          </a:p>
          <a:p>
            <a:r>
              <a:rPr lang="en-US"/>
              <a:t>But what if the class you care about has few examples?</a:t>
            </a:r>
          </a:p>
          <a:p>
            <a:pPr lvl="1"/>
            <a:r>
              <a:rPr lang="en-US"/>
              <a:t>Ignore differences and just apply existing model (e.g. information retrieval)</a:t>
            </a:r>
          </a:p>
          <a:p>
            <a:pPr lvl="1"/>
            <a:r>
              <a:rPr lang="en-US"/>
              <a:t>Adapt a pre-trained models (e.g. transfer learning)</a:t>
            </a:r>
          </a:p>
          <a:p>
            <a:pPr lvl="1"/>
            <a:r>
              <a:rPr lang="en-US"/>
              <a:t>Train model to generalize to new classes (e.g.</a:t>
            </a:r>
            <a:r>
              <a:rPr lang="en-US" b="1" i="1"/>
              <a:t> few-shot learning</a:t>
            </a:r>
            <a:r>
              <a:rPr lang="en-US"/>
              <a:t>)</a:t>
            </a:r>
          </a:p>
          <a:p>
            <a:pPr lvl="1"/>
            <a:endParaRPr lang="en-US"/>
          </a:p>
          <a:p>
            <a:endParaRPr lang="en-US"/>
          </a:p>
          <a:p>
            <a:pPr lvl="1"/>
            <a:endParaRPr lang="en-US"/>
          </a:p>
          <a:p>
            <a:pPr lvl="1"/>
            <a:endParaRPr lang="en-US"/>
          </a:p>
          <a:p>
            <a:pPr lvl="1"/>
            <a:endParaRPr lang="en-US"/>
          </a:p>
        </p:txBody>
      </p:sp>
    </p:spTree>
    <p:extLst>
      <p:ext uri="{BB962C8B-B14F-4D97-AF65-F5344CB8AC3E}">
        <p14:creationId xmlns:p14="http://schemas.microsoft.com/office/powerpoint/2010/main" val="232535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2B94-A6D2-E046-BD45-FBA0BCAFF220}"/>
              </a:ext>
            </a:extLst>
          </p:cNvPr>
          <p:cNvSpPr>
            <a:spLocks noGrp="1"/>
          </p:cNvSpPr>
          <p:nvPr>
            <p:ph type="title"/>
          </p:nvPr>
        </p:nvSpPr>
        <p:spPr/>
        <p:txBody>
          <a:bodyPr/>
          <a:lstStyle/>
          <a:p>
            <a:r>
              <a:rPr lang="en-US"/>
              <a:t>What even is small data?</a:t>
            </a:r>
          </a:p>
        </p:txBody>
      </p:sp>
      <p:sp>
        <p:nvSpPr>
          <p:cNvPr id="3" name="Content Placeholder 2">
            <a:extLst>
              <a:ext uri="{FF2B5EF4-FFF2-40B4-BE49-F238E27FC236}">
                <a16:creationId xmlns:a16="http://schemas.microsoft.com/office/drawing/2014/main" id="{FACB8C9F-6838-3140-93D5-000B6C388446}"/>
              </a:ext>
            </a:extLst>
          </p:cNvPr>
          <p:cNvSpPr>
            <a:spLocks noGrp="1"/>
          </p:cNvSpPr>
          <p:nvPr>
            <p:ph sz="quarter" idx="20"/>
          </p:nvPr>
        </p:nvSpPr>
        <p:spPr/>
        <p:txBody>
          <a:bodyPr/>
          <a:lstStyle/>
          <a:p>
            <a:r>
              <a:rPr lang="en-US"/>
              <a:t>Not all small data is created equal. What is the restriction?</a:t>
            </a:r>
          </a:p>
          <a:p>
            <a:pPr lvl="1"/>
            <a:r>
              <a:rPr lang="en-US"/>
              <a:t>How many examples (of the class of interest) exist in the data?</a:t>
            </a:r>
          </a:p>
          <a:p>
            <a:pPr lvl="1"/>
            <a:r>
              <a:rPr lang="en-US"/>
              <a:t>How many examples are labeled?</a:t>
            </a:r>
          </a:p>
          <a:p>
            <a:pPr lvl="1"/>
            <a:r>
              <a:rPr lang="en-US"/>
              <a:t>Do classes of interest change frequently?</a:t>
            </a:r>
          </a:p>
          <a:p>
            <a:endParaRPr lang="en-US"/>
          </a:p>
          <a:p>
            <a:pPr lvl="1"/>
            <a:endParaRPr lang="en-US"/>
          </a:p>
        </p:txBody>
      </p:sp>
      <p:graphicFrame>
        <p:nvGraphicFramePr>
          <p:cNvPr id="4" name="Table 4">
            <a:extLst>
              <a:ext uri="{FF2B5EF4-FFF2-40B4-BE49-F238E27FC236}">
                <a16:creationId xmlns:a16="http://schemas.microsoft.com/office/drawing/2014/main" id="{03C77749-E447-A544-82F3-D22529819768}"/>
              </a:ext>
            </a:extLst>
          </p:cNvPr>
          <p:cNvGraphicFramePr>
            <a:graphicFrameLocks noGrp="1"/>
          </p:cNvGraphicFramePr>
          <p:nvPr>
            <p:extLst>
              <p:ext uri="{D42A27DB-BD31-4B8C-83A1-F6EECF244321}">
                <p14:modId xmlns:p14="http://schemas.microsoft.com/office/powerpoint/2010/main" val="3274360070"/>
              </p:ext>
            </p:extLst>
          </p:nvPr>
        </p:nvGraphicFramePr>
        <p:xfrm>
          <a:off x="3486434" y="3429000"/>
          <a:ext cx="6311405" cy="2225040"/>
        </p:xfrm>
        <a:graphic>
          <a:graphicData uri="http://schemas.openxmlformats.org/drawingml/2006/table">
            <a:tbl>
              <a:tblPr firstRow="1" bandRow="1">
                <a:tableStyleId>{5C22544A-7EE6-4342-B048-85BDC9FD1C3A}</a:tableStyleId>
              </a:tblPr>
              <a:tblGrid>
                <a:gridCol w="2247405">
                  <a:extLst>
                    <a:ext uri="{9D8B030D-6E8A-4147-A177-3AD203B41FA5}">
                      <a16:colId xmlns:a16="http://schemas.microsoft.com/office/drawing/2014/main" val="1721891819"/>
                    </a:ext>
                  </a:extLst>
                </a:gridCol>
                <a:gridCol w="2032000">
                  <a:extLst>
                    <a:ext uri="{9D8B030D-6E8A-4147-A177-3AD203B41FA5}">
                      <a16:colId xmlns:a16="http://schemas.microsoft.com/office/drawing/2014/main" val="1079767368"/>
                    </a:ext>
                  </a:extLst>
                </a:gridCol>
                <a:gridCol w="2032000">
                  <a:extLst>
                    <a:ext uri="{9D8B030D-6E8A-4147-A177-3AD203B41FA5}">
                      <a16:colId xmlns:a16="http://schemas.microsoft.com/office/drawing/2014/main" val="4119115029"/>
                    </a:ext>
                  </a:extLst>
                </a:gridCol>
              </a:tblGrid>
              <a:tr h="370840">
                <a:tc>
                  <a:txBody>
                    <a:bodyPr/>
                    <a:lstStyle/>
                    <a:p>
                      <a:r>
                        <a:rPr lang="en-US"/>
                        <a:t>Quantity</a:t>
                      </a:r>
                    </a:p>
                  </a:txBody>
                  <a:tcPr/>
                </a:tc>
                <a:tc>
                  <a:txBody>
                    <a:bodyPr/>
                    <a:lstStyle/>
                    <a:p>
                      <a:r>
                        <a:rPr lang="en-US"/>
                        <a:t># Labels</a:t>
                      </a:r>
                    </a:p>
                  </a:txBody>
                  <a:tcPr/>
                </a:tc>
                <a:tc>
                  <a:txBody>
                    <a:bodyPr/>
                    <a:lstStyle/>
                    <a:p>
                      <a:r>
                        <a:rPr lang="en-US"/>
                        <a:t># Data</a:t>
                      </a:r>
                    </a:p>
                  </a:txBody>
                  <a:tcPr/>
                </a:tc>
                <a:extLst>
                  <a:ext uri="{0D108BD9-81ED-4DB2-BD59-A6C34878D82A}">
                    <a16:rowId xmlns:a16="http://schemas.microsoft.com/office/drawing/2014/main" val="1422978780"/>
                  </a:ext>
                </a:extLst>
              </a:tr>
              <a:tr h="370840">
                <a:tc>
                  <a:txBody>
                    <a:bodyPr/>
                    <a:lstStyle/>
                    <a:p>
                      <a:r>
                        <a:rPr lang="en-US" b="1"/>
                        <a:t>Supervised</a:t>
                      </a:r>
                    </a:p>
                  </a:txBody>
                  <a:tcPr/>
                </a:tc>
                <a:tc>
                  <a:txBody>
                    <a:bodyPr/>
                    <a:lstStyle/>
                    <a:p>
                      <a:r>
                        <a:rPr lang="en-US"/>
                        <a:t>High</a:t>
                      </a:r>
                    </a:p>
                  </a:txBody>
                  <a:tcPr/>
                </a:tc>
                <a:tc>
                  <a:txBody>
                    <a:bodyPr/>
                    <a:lstStyle/>
                    <a:p>
                      <a:r>
                        <a:rPr lang="en-US"/>
                        <a:t>High</a:t>
                      </a:r>
                    </a:p>
                  </a:txBody>
                  <a:tcPr/>
                </a:tc>
                <a:extLst>
                  <a:ext uri="{0D108BD9-81ED-4DB2-BD59-A6C34878D82A}">
                    <a16:rowId xmlns:a16="http://schemas.microsoft.com/office/drawing/2014/main" val="1770306226"/>
                  </a:ext>
                </a:extLst>
              </a:tr>
              <a:tr h="370840">
                <a:tc>
                  <a:txBody>
                    <a:bodyPr/>
                    <a:lstStyle/>
                    <a:p>
                      <a:r>
                        <a:rPr lang="en-US" b="1"/>
                        <a:t>Semi-supervised</a:t>
                      </a:r>
                    </a:p>
                  </a:txBody>
                  <a:tcPr/>
                </a:tc>
                <a:tc>
                  <a:txBody>
                    <a:bodyPr/>
                    <a:lstStyle/>
                    <a:p>
                      <a:r>
                        <a:rPr lang="en-US"/>
                        <a:t>Low</a:t>
                      </a:r>
                    </a:p>
                  </a:txBody>
                  <a:tcPr/>
                </a:tc>
                <a:tc>
                  <a:txBody>
                    <a:bodyPr/>
                    <a:lstStyle/>
                    <a:p>
                      <a:r>
                        <a:rPr lang="en-US"/>
                        <a:t>High</a:t>
                      </a:r>
                    </a:p>
                  </a:txBody>
                  <a:tcPr/>
                </a:tc>
                <a:extLst>
                  <a:ext uri="{0D108BD9-81ED-4DB2-BD59-A6C34878D82A}">
                    <a16:rowId xmlns:a16="http://schemas.microsoft.com/office/drawing/2014/main" val="592399176"/>
                  </a:ext>
                </a:extLst>
              </a:tr>
              <a:tr h="370840">
                <a:tc>
                  <a:txBody>
                    <a:bodyPr/>
                    <a:lstStyle/>
                    <a:p>
                      <a:r>
                        <a:rPr lang="en-US" b="1"/>
                        <a:t>Self-supervised</a:t>
                      </a:r>
                    </a:p>
                  </a:txBody>
                  <a:tcPr/>
                </a:tc>
                <a:tc>
                  <a:txBody>
                    <a:bodyPr/>
                    <a:lstStyle/>
                    <a:p>
                      <a:r>
                        <a:rPr lang="en-US"/>
                        <a:t>---</a:t>
                      </a:r>
                    </a:p>
                  </a:txBody>
                  <a:tcPr/>
                </a:tc>
                <a:tc>
                  <a:txBody>
                    <a:bodyPr/>
                    <a:lstStyle/>
                    <a:p>
                      <a:r>
                        <a:rPr lang="en-US"/>
                        <a:t>High</a:t>
                      </a:r>
                    </a:p>
                  </a:txBody>
                  <a:tcPr/>
                </a:tc>
                <a:extLst>
                  <a:ext uri="{0D108BD9-81ED-4DB2-BD59-A6C34878D82A}">
                    <a16:rowId xmlns:a16="http://schemas.microsoft.com/office/drawing/2014/main" val="3399095421"/>
                  </a:ext>
                </a:extLst>
              </a:tr>
              <a:tr h="370840">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b="1"/>
                        <a:t>Transfer learning</a:t>
                      </a:r>
                    </a:p>
                  </a:txBody>
                  <a:tcPr/>
                </a:tc>
                <a:tc>
                  <a:txBody>
                    <a:bodyPr/>
                    <a:lstStyle/>
                    <a:p>
                      <a:r>
                        <a:rPr lang="en-US"/>
                        <a:t>Low/Medium</a:t>
                      </a:r>
                    </a:p>
                  </a:txBody>
                  <a:tcPr/>
                </a:tc>
                <a:tc>
                  <a:txBody>
                    <a:bodyPr/>
                    <a:lstStyle/>
                    <a:p>
                      <a:r>
                        <a:rPr lang="en-US"/>
                        <a:t>Low/Medium</a:t>
                      </a:r>
                    </a:p>
                  </a:txBody>
                  <a:tcPr/>
                </a:tc>
                <a:extLst>
                  <a:ext uri="{0D108BD9-81ED-4DB2-BD59-A6C34878D82A}">
                    <a16:rowId xmlns:a16="http://schemas.microsoft.com/office/drawing/2014/main" val="4117231839"/>
                  </a:ext>
                </a:extLst>
              </a:tr>
              <a:tr h="370840">
                <a:tc>
                  <a:txBody>
                    <a:bodyPr/>
                    <a:lstStyle/>
                    <a:p>
                      <a:r>
                        <a:rPr lang="en-US" b="1"/>
                        <a:t>Few-shot</a:t>
                      </a:r>
                    </a:p>
                  </a:txBody>
                  <a:tcPr/>
                </a:tc>
                <a:tc>
                  <a:txBody>
                    <a:bodyPr/>
                    <a:lstStyle/>
                    <a:p>
                      <a:r>
                        <a:rPr lang="en-US"/>
                        <a:t>Very low</a:t>
                      </a:r>
                    </a:p>
                  </a:txBody>
                  <a:tcPr/>
                </a:tc>
                <a:tc>
                  <a:txBody>
                    <a:bodyPr/>
                    <a:lstStyle/>
                    <a:p>
                      <a:r>
                        <a:rPr lang="en-US"/>
                        <a:t>Very low</a:t>
                      </a:r>
                    </a:p>
                  </a:txBody>
                  <a:tcPr/>
                </a:tc>
                <a:extLst>
                  <a:ext uri="{0D108BD9-81ED-4DB2-BD59-A6C34878D82A}">
                    <a16:rowId xmlns:a16="http://schemas.microsoft.com/office/drawing/2014/main" val="1378807279"/>
                  </a:ext>
                </a:extLst>
              </a:tr>
            </a:tbl>
          </a:graphicData>
        </a:graphic>
      </p:graphicFrame>
    </p:spTree>
    <p:extLst>
      <p:ext uri="{BB962C8B-B14F-4D97-AF65-F5344CB8AC3E}">
        <p14:creationId xmlns:p14="http://schemas.microsoft.com/office/powerpoint/2010/main" val="383533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24F3-4DD4-FE4D-9205-D413F3951534}"/>
              </a:ext>
            </a:extLst>
          </p:cNvPr>
          <p:cNvSpPr>
            <a:spLocks noGrp="1"/>
          </p:cNvSpPr>
          <p:nvPr>
            <p:ph type="title"/>
          </p:nvPr>
        </p:nvSpPr>
        <p:spPr/>
        <p:txBody>
          <a:bodyPr/>
          <a:lstStyle/>
          <a:p>
            <a:r>
              <a:rPr lang="en-US"/>
              <a:t>Apply pre-trained model / Information Retrieval</a:t>
            </a:r>
          </a:p>
        </p:txBody>
      </p:sp>
      <p:pic>
        <p:nvPicPr>
          <p:cNvPr id="5" name="Picture 4" descr="Graphical user interface, application&#10;&#10;Description automatically generated">
            <a:extLst>
              <a:ext uri="{FF2B5EF4-FFF2-40B4-BE49-F238E27FC236}">
                <a16:creationId xmlns:a16="http://schemas.microsoft.com/office/drawing/2014/main" id="{0F6B85A0-0A6B-FA43-B75C-D5FAC9C7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612" y="1646621"/>
            <a:ext cx="10096500" cy="4826000"/>
          </a:xfrm>
          <a:prstGeom prst="rect">
            <a:avLst/>
          </a:prstGeom>
        </p:spPr>
      </p:pic>
    </p:spTree>
    <p:extLst>
      <p:ext uri="{BB962C8B-B14F-4D97-AF65-F5344CB8AC3E}">
        <p14:creationId xmlns:p14="http://schemas.microsoft.com/office/powerpoint/2010/main" val="289357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1E7A7-A3AF-FC40-91EB-B273450AF6A3}"/>
              </a:ext>
            </a:extLst>
          </p:cNvPr>
          <p:cNvSpPr>
            <a:spLocks noGrp="1"/>
          </p:cNvSpPr>
          <p:nvPr>
            <p:ph type="title"/>
          </p:nvPr>
        </p:nvSpPr>
        <p:spPr/>
        <p:txBody>
          <a:bodyPr/>
          <a:lstStyle/>
          <a:p>
            <a:r>
              <a:rPr lang="en-US"/>
              <a:t>Transfer Learning</a:t>
            </a:r>
          </a:p>
        </p:txBody>
      </p:sp>
      <p:sp>
        <p:nvSpPr>
          <p:cNvPr id="3" name="Content Placeholder 2">
            <a:extLst>
              <a:ext uri="{FF2B5EF4-FFF2-40B4-BE49-F238E27FC236}">
                <a16:creationId xmlns:a16="http://schemas.microsoft.com/office/drawing/2014/main" id="{F97C02D2-08C7-A948-96CB-CBBA61AF3EC4}"/>
              </a:ext>
            </a:extLst>
          </p:cNvPr>
          <p:cNvSpPr>
            <a:spLocks noGrp="1"/>
          </p:cNvSpPr>
          <p:nvPr>
            <p:ph sz="quarter" idx="20"/>
          </p:nvPr>
        </p:nvSpPr>
        <p:spPr/>
        <p:txBody>
          <a:bodyPr/>
          <a:lstStyle/>
          <a:p>
            <a:r>
              <a:rPr lang="en-US"/>
              <a:t>For more difficult cases, fine-tuning can improve model performance</a:t>
            </a:r>
          </a:p>
          <a:p>
            <a:pPr lvl="1"/>
            <a:r>
              <a:rPr lang="en-US"/>
              <a:t>Supports prediction of new classes by replacing final classification layers</a:t>
            </a:r>
          </a:p>
          <a:p>
            <a:pPr lvl="1"/>
            <a:r>
              <a:rPr lang="en-US"/>
              <a:t>Or predict the same classes but on a different type of data</a:t>
            </a:r>
          </a:p>
          <a:p>
            <a:endParaRPr lang="en-US"/>
          </a:p>
          <a:p>
            <a:r>
              <a:rPr lang="en-US"/>
              <a:t>Improvement typically scales with # of examples</a:t>
            </a:r>
          </a:p>
          <a:p>
            <a:pPr lvl="1"/>
            <a:r>
              <a:rPr lang="en-US"/>
              <a:t>Can still be usefully applied on images for 20 examples per class (Dhillon et al., 2020)</a:t>
            </a:r>
          </a:p>
          <a:p>
            <a:pPr lvl="1"/>
            <a:r>
              <a:rPr lang="en-US"/>
              <a:t>Retraining needs to occur whenever new classes appear</a:t>
            </a:r>
          </a:p>
        </p:txBody>
      </p:sp>
      <p:pic>
        <p:nvPicPr>
          <p:cNvPr id="4" name="Picture 2" descr="http://www.wildml.com/wp-content/uploads/2015/11/Screen-Shot-2015-11-07-at-7.26.20-AM.png">
            <a:extLst>
              <a:ext uri="{FF2B5EF4-FFF2-40B4-BE49-F238E27FC236}">
                <a16:creationId xmlns:a16="http://schemas.microsoft.com/office/drawing/2014/main" id="{2916D485-5A90-4346-B718-7AA948819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412" y="4563408"/>
            <a:ext cx="7099000" cy="2068814"/>
          </a:xfrm>
          <a:prstGeom prst="rect">
            <a:avLst/>
          </a:prstGeom>
          <a:noFill/>
          <a:extLst>
            <a:ext uri="{909E8E84-426E-40DD-AFC4-6F175D3DCCD1}">
              <a14:hiddenFill xmlns:a14="http://schemas.microsoft.com/office/drawing/2010/main">
                <a:solidFill>
                  <a:srgbClr val="FFFFFF"/>
                </a:solidFill>
              </a14:hiddenFill>
            </a:ext>
          </a:extLst>
        </p:spPr>
      </p:pic>
      <p:sp>
        <p:nvSpPr>
          <p:cNvPr id="5" name="&quot;No&quot; Symbol 4">
            <a:extLst>
              <a:ext uri="{FF2B5EF4-FFF2-40B4-BE49-F238E27FC236}">
                <a16:creationId xmlns:a16="http://schemas.microsoft.com/office/drawing/2014/main" id="{74C6B6BE-83DD-9B49-9B54-B717F91FA7E0}"/>
              </a:ext>
            </a:extLst>
          </p:cNvPr>
          <p:cNvSpPr/>
          <p:nvPr/>
        </p:nvSpPr>
        <p:spPr>
          <a:xfrm>
            <a:off x="10132698" y="5164534"/>
            <a:ext cx="1117815" cy="1112967"/>
          </a:xfrm>
          <a:prstGeom prst="noSmoking">
            <a:avLst/>
          </a:prstGeom>
          <a:gradFill>
            <a:gsLst>
              <a:gs pos="0">
                <a:schemeClr val="accent1">
                  <a:tint val="100000"/>
                  <a:shade val="100000"/>
                  <a:satMod val="130000"/>
                  <a:alpha val="3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5F50882F-37D1-B241-8114-96CFC1AED1BE}"/>
              </a:ext>
            </a:extLst>
          </p:cNvPr>
          <p:cNvSpPr txBox="1"/>
          <p:nvPr/>
        </p:nvSpPr>
        <p:spPr>
          <a:xfrm>
            <a:off x="10057338" y="6261730"/>
            <a:ext cx="1544397" cy="369332"/>
          </a:xfrm>
          <a:prstGeom prst="rect">
            <a:avLst/>
          </a:prstGeom>
          <a:noFill/>
        </p:spPr>
        <p:txBody>
          <a:bodyPr wrap="none" rtlCol="0">
            <a:spAutoFit/>
          </a:bodyPr>
          <a:lstStyle/>
          <a:p>
            <a:r>
              <a:rPr lang="en-US"/>
              <a:t>Get rid of this!</a:t>
            </a:r>
          </a:p>
        </p:txBody>
      </p:sp>
    </p:spTree>
    <p:extLst>
      <p:ext uri="{BB962C8B-B14F-4D97-AF65-F5344CB8AC3E}">
        <p14:creationId xmlns:p14="http://schemas.microsoft.com/office/powerpoint/2010/main" val="293721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E319-CEC2-484B-B1BC-767028E6CBB5}"/>
              </a:ext>
            </a:extLst>
          </p:cNvPr>
          <p:cNvSpPr>
            <a:spLocks noGrp="1"/>
          </p:cNvSpPr>
          <p:nvPr>
            <p:ph type="title"/>
          </p:nvPr>
        </p:nvSpPr>
        <p:spPr/>
        <p:txBody>
          <a:bodyPr/>
          <a:lstStyle/>
          <a:p>
            <a:r>
              <a:rPr lang="en-US"/>
              <a:t>Welcome!</a:t>
            </a:r>
          </a:p>
        </p:txBody>
      </p:sp>
      <p:sp>
        <p:nvSpPr>
          <p:cNvPr id="3" name="Content Placeholder 2">
            <a:extLst>
              <a:ext uri="{FF2B5EF4-FFF2-40B4-BE49-F238E27FC236}">
                <a16:creationId xmlns:a16="http://schemas.microsoft.com/office/drawing/2014/main" id="{99713EEF-5DE5-A242-846B-50F5E118212C}"/>
              </a:ext>
            </a:extLst>
          </p:cNvPr>
          <p:cNvSpPr>
            <a:spLocks noGrp="1"/>
          </p:cNvSpPr>
          <p:nvPr>
            <p:ph sz="quarter" idx="20"/>
          </p:nvPr>
        </p:nvSpPr>
        <p:spPr/>
        <p:txBody>
          <a:bodyPr/>
          <a:lstStyle/>
          <a:p>
            <a:r>
              <a:rPr lang="en-US"/>
              <a:t>Lauren Phillips</a:t>
            </a:r>
          </a:p>
          <a:p>
            <a:pPr lvl="1"/>
            <a:r>
              <a:rPr lang="en-US"/>
              <a:t>Data Scientist - PhD Psychology (UC Irvine)</a:t>
            </a:r>
          </a:p>
          <a:p>
            <a:pPr lvl="2"/>
            <a:r>
              <a:rPr lang="en-US"/>
              <a:t>Few-shot learning</a:t>
            </a:r>
          </a:p>
          <a:p>
            <a:pPr lvl="2"/>
            <a:r>
              <a:rPr lang="en-US"/>
              <a:t>NLP</a:t>
            </a:r>
          </a:p>
          <a:p>
            <a:r>
              <a:rPr lang="en-US"/>
              <a:t>Zach New</a:t>
            </a:r>
          </a:p>
          <a:p>
            <a:pPr lvl="1"/>
            <a:r>
              <a:rPr lang="en-US"/>
              <a:t>Data Scientist - MS Mathematics (WWU)</a:t>
            </a:r>
          </a:p>
          <a:p>
            <a:pPr lvl="2"/>
            <a:r>
              <a:rPr lang="en-US"/>
              <a:t>Computer vision</a:t>
            </a:r>
          </a:p>
          <a:p>
            <a:pPr lvl="2"/>
            <a:r>
              <a:rPr lang="en-US"/>
              <a:t>Interpretability and Generalization</a:t>
            </a:r>
          </a:p>
          <a:p>
            <a:r>
              <a:rPr lang="en-US"/>
              <a:t>Kayla </a:t>
            </a:r>
            <a:r>
              <a:rPr lang="en-US" err="1"/>
              <a:t>Duskin</a:t>
            </a:r>
            <a:endParaRPr lang="en-US"/>
          </a:p>
          <a:p>
            <a:pPr lvl="1"/>
            <a:r>
              <a:rPr lang="en-US"/>
              <a:t>Data Scientist - BS Applied Math, Spanish (WWU)</a:t>
            </a:r>
          </a:p>
          <a:p>
            <a:pPr lvl="2"/>
            <a:r>
              <a:rPr lang="en-US"/>
              <a:t>Computer Vision</a:t>
            </a:r>
          </a:p>
          <a:p>
            <a:pPr lvl="2"/>
            <a:r>
              <a:rPr lang="en-US"/>
              <a:t>Natural Language Processing</a:t>
            </a:r>
          </a:p>
          <a:p>
            <a:pPr lvl="2"/>
            <a:r>
              <a:rPr lang="en-US"/>
              <a:t>Graphs</a:t>
            </a:r>
          </a:p>
          <a:p>
            <a:endParaRPr lang="en-US"/>
          </a:p>
        </p:txBody>
      </p:sp>
      <p:pic>
        <p:nvPicPr>
          <p:cNvPr id="4" name="Picture 3">
            <a:extLst>
              <a:ext uri="{FF2B5EF4-FFF2-40B4-BE49-F238E27FC236}">
                <a16:creationId xmlns:a16="http://schemas.microsoft.com/office/drawing/2014/main" id="{6A80FB29-7083-D241-B2EA-3156AC86D1E2}"/>
              </a:ext>
            </a:extLst>
          </p:cNvPr>
          <p:cNvPicPr>
            <a:picLocks noChangeAspect="1"/>
          </p:cNvPicPr>
          <p:nvPr/>
        </p:nvPicPr>
        <p:blipFill rotWithShape="1">
          <a:blip r:embed="rId2"/>
          <a:srcRect l="15354" t="13182" r="12657" b="20379"/>
          <a:stretch/>
        </p:blipFill>
        <p:spPr>
          <a:xfrm>
            <a:off x="9238593" y="3736804"/>
            <a:ext cx="2352935" cy="2895418"/>
          </a:xfrm>
          <a:prstGeom prst="rect">
            <a:avLst/>
          </a:prstGeom>
        </p:spPr>
      </p:pic>
      <p:pic>
        <p:nvPicPr>
          <p:cNvPr id="5" name="Picture 4">
            <a:extLst>
              <a:ext uri="{FF2B5EF4-FFF2-40B4-BE49-F238E27FC236}">
                <a16:creationId xmlns:a16="http://schemas.microsoft.com/office/drawing/2014/main" id="{967C4CD1-023D-CD40-A616-0892857324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18542" y="425186"/>
            <a:ext cx="2174950" cy="2899933"/>
          </a:xfrm>
          <a:prstGeom prst="rect">
            <a:avLst/>
          </a:prstGeom>
        </p:spPr>
      </p:pic>
      <p:pic>
        <p:nvPicPr>
          <p:cNvPr id="6" name="Picture 5">
            <a:extLst>
              <a:ext uri="{FF2B5EF4-FFF2-40B4-BE49-F238E27FC236}">
                <a16:creationId xmlns:a16="http://schemas.microsoft.com/office/drawing/2014/main" id="{F9C1B1BE-F792-9044-B8B1-3C6345467471}"/>
              </a:ext>
            </a:extLst>
          </p:cNvPr>
          <p:cNvPicPr>
            <a:picLocks noChangeAspect="1"/>
          </p:cNvPicPr>
          <p:nvPr/>
        </p:nvPicPr>
        <p:blipFill>
          <a:blip r:embed="rId4"/>
          <a:stretch>
            <a:fillRect/>
          </a:stretch>
        </p:blipFill>
        <p:spPr>
          <a:xfrm>
            <a:off x="7296115" y="1482324"/>
            <a:ext cx="2174951" cy="3277743"/>
          </a:xfrm>
          <a:prstGeom prst="rect">
            <a:avLst/>
          </a:prstGeom>
        </p:spPr>
      </p:pic>
    </p:spTree>
    <p:extLst>
      <p:ext uri="{BB962C8B-B14F-4D97-AF65-F5344CB8AC3E}">
        <p14:creationId xmlns:p14="http://schemas.microsoft.com/office/powerpoint/2010/main" val="35871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E075-115D-F841-930C-74D9DA2192EA}"/>
              </a:ext>
            </a:extLst>
          </p:cNvPr>
          <p:cNvSpPr>
            <a:spLocks noGrp="1"/>
          </p:cNvSpPr>
          <p:nvPr>
            <p:ph type="title"/>
          </p:nvPr>
        </p:nvSpPr>
        <p:spPr/>
        <p:txBody>
          <a:bodyPr/>
          <a:lstStyle/>
          <a:p>
            <a:r>
              <a:rPr lang="en-US"/>
              <a:t>Few-Shot Learning – Defining Goals</a:t>
            </a:r>
          </a:p>
        </p:txBody>
      </p:sp>
      <p:sp>
        <p:nvSpPr>
          <p:cNvPr id="3" name="Content Placeholder 2">
            <a:extLst>
              <a:ext uri="{FF2B5EF4-FFF2-40B4-BE49-F238E27FC236}">
                <a16:creationId xmlns:a16="http://schemas.microsoft.com/office/drawing/2014/main" id="{094706B0-6501-E547-8B42-2A860A5F093E}"/>
              </a:ext>
            </a:extLst>
          </p:cNvPr>
          <p:cNvSpPr>
            <a:spLocks noGrp="1"/>
          </p:cNvSpPr>
          <p:nvPr>
            <p:ph sz="quarter" idx="20"/>
          </p:nvPr>
        </p:nvSpPr>
        <p:spPr/>
        <p:txBody>
          <a:bodyPr/>
          <a:lstStyle/>
          <a:p>
            <a:r>
              <a:rPr lang="en-US"/>
              <a:t>From just a handful of examples (1 – 5), can we identify other examples that belong to the same class?</a:t>
            </a:r>
          </a:p>
          <a:p>
            <a:endParaRPr lang="en-US"/>
          </a:p>
          <a:p>
            <a:r>
              <a:rPr lang="en-US"/>
              <a:t>To make this possible, we have to leverage similarities between classes</a:t>
            </a:r>
          </a:p>
          <a:p>
            <a:endParaRPr lang="en-US"/>
          </a:p>
          <a:p>
            <a:r>
              <a:rPr lang="en-US"/>
              <a:t>Closely related to zero-shot learning, where each class is annotated with “attributes”</a:t>
            </a:r>
          </a:p>
          <a:p>
            <a:pPr lvl="1"/>
            <a:r>
              <a:rPr lang="en-US"/>
              <a:t>Model learns relationship between attributes and the class, allowing it to make predictions for previously unseen combinations of attributes</a:t>
            </a:r>
          </a:p>
          <a:p>
            <a:endParaRPr lang="en-US"/>
          </a:p>
          <a:p>
            <a:endParaRPr lang="en-US"/>
          </a:p>
          <a:p>
            <a:endParaRPr lang="en-US"/>
          </a:p>
          <a:p>
            <a:pPr lvl="1"/>
            <a:endParaRPr lang="en-US"/>
          </a:p>
          <a:p>
            <a:pPr lvl="1"/>
            <a:endParaRPr lang="en-US"/>
          </a:p>
          <a:p>
            <a:pPr lvl="1"/>
            <a:endParaRPr lang="en-US"/>
          </a:p>
          <a:p>
            <a:endParaRPr lang="en-US"/>
          </a:p>
          <a:p>
            <a:endParaRPr lang="en-US"/>
          </a:p>
          <a:p>
            <a:pPr lvl="1"/>
            <a:endParaRPr lang="en-US"/>
          </a:p>
        </p:txBody>
      </p:sp>
    </p:spTree>
    <p:extLst>
      <p:ext uri="{BB962C8B-B14F-4D97-AF65-F5344CB8AC3E}">
        <p14:creationId xmlns:p14="http://schemas.microsoft.com/office/powerpoint/2010/main" val="312706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4A18-9B9E-5A4E-9BE9-240D16566C96}"/>
              </a:ext>
            </a:extLst>
          </p:cNvPr>
          <p:cNvSpPr>
            <a:spLocks noGrp="1"/>
          </p:cNvSpPr>
          <p:nvPr>
            <p:ph type="title"/>
          </p:nvPr>
        </p:nvSpPr>
        <p:spPr/>
        <p:txBody>
          <a:bodyPr/>
          <a:lstStyle/>
          <a:p>
            <a:r>
              <a:rPr lang="en-US"/>
              <a:t>An Interlude – Of Marbles</a:t>
            </a:r>
          </a:p>
        </p:txBody>
      </p:sp>
      <p:sp>
        <p:nvSpPr>
          <p:cNvPr id="7" name="Content Placeholder 6">
            <a:extLst>
              <a:ext uri="{FF2B5EF4-FFF2-40B4-BE49-F238E27FC236}">
                <a16:creationId xmlns:a16="http://schemas.microsoft.com/office/drawing/2014/main" id="{6A81D826-2E19-D04F-91BA-706517FDD65E}"/>
              </a:ext>
            </a:extLst>
          </p:cNvPr>
          <p:cNvSpPr>
            <a:spLocks noGrp="1"/>
          </p:cNvSpPr>
          <p:nvPr>
            <p:ph sz="quarter" idx="20"/>
          </p:nvPr>
        </p:nvSpPr>
        <p:spPr/>
        <p:txBody>
          <a:bodyPr/>
          <a:lstStyle/>
          <a:p>
            <a:pPr marL="457200" indent="-457200">
              <a:buFont typeface="+mj-lt"/>
              <a:buAutoNum type="arabicPeriod"/>
            </a:pPr>
            <a:r>
              <a:rPr lang="en-US"/>
              <a:t>You find a bag of marbles, you can’t see inside. If you grab a marble, what color will it be?</a:t>
            </a:r>
          </a:p>
          <a:p>
            <a:pPr marL="457200" indent="-457200">
              <a:buFont typeface="+mj-lt"/>
              <a:buAutoNum type="arabicPeriod"/>
            </a:pPr>
            <a:endParaRPr lang="en-US"/>
          </a:p>
          <a:p>
            <a:pPr marL="457200" indent="-457200">
              <a:buFont typeface="+mj-lt"/>
              <a:buAutoNum type="arabicPeriod"/>
            </a:pPr>
            <a:r>
              <a:rPr lang="en-US"/>
              <a:t>You grab three marbles one at a time, and each is</a:t>
            </a:r>
            <a:br>
              <a:rPr lang="en-US"/>
            </a:br>
            <a:r>
              <a:rPr lang="en-US"/>
              <a:t>red. What color will the next be?</a:t>
            </a:r>
          </a:p>
          <a:p>
            <a:pPr marL="457200" indent="-457200">
              <a:buFont typeface="+mj-lt"/>
              <a:buAutoNum type="arabicPeriod"/>
            </a:pPr>
            <a:endParaRPr lang="en-US"/>
          </a:p>
          <a:p>
            <a:pPr marL="457200" indent="-457200">
              <a:buFont typeface="+mj-lt"/>
              <a:buAutoNum type="arabicPeriod"/>
            </a:pPr>
            <a:r>
              <a:rPr lang="en-US"/>
              <a:t>You find another bag, pull out a marble and it’s</a:t>
            </a:r>
            <a:br>
              <a:rPr lang="en-US"/>
            </a:br>
            <a:r>
              <a:rPr lang="en-US"/>
              <a:t>yellow. What color will the next be?</a:t>
            </a:r>
          </a:p>
          <a:p>
            <a:pPr marL="457200" indent="-457200">
              <a:buFont typeface="+mj-lt"/>
              <a:buAutoNum type="arabicPeriod"/>
            </a:pPr>
            <a:endParaRPr lang="en-US"/>
          </a:p>
          <a:p>
            <a:pPr marL="457200" indent="-457200">
              <a:buFont typeface="+mj-lt"/>
              <a:buAutoNum type="arabicPeriod"/>
            </a:pPr>
            <a:r>
              <a:rPr lang="en-US"/>
              <a:t>You find a third bag, what can you say about the</a:t>
            </a:r>
            <a:br>
              <a:rPr lang="en-US"/>
            </a:br>
            <a:r>
              <a:rPr lang="en-US"/>
              <a:t>marbles in it?</a:t>
            </a:r>
          </a:p>
        </p:txBody>
      </p:sp>
      <p:pic>
        <p:nvPicPr>
          <p:cNvPr id="1026" name="Picture 2" descr="Bag, Sack, Moneybag, Pouch, Purse, Green, Full, Cartoon">
            <a:extLst>
              <a:ext uri="{FF2B5EF4-FFF2-40B4-BE49-F238E27FC236}">
                <a16:creationId xmlns:a16="http://schemas.microsoft.com/office/drawing/2014/main" id="{100FC3E2-9492-7D42-B588-33A6E6F31558}"/>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421398" y="2334039"/>
            <a:ext cx="1259672" cy="1509092"/>
          </a:xfrm>
          <a:prstGeom prst="rect">
            <a:avLst/>
          </a:prstGeom>
          <a:noFill/>
        </p:spPr>
      </p:pic>
      <p:sp>
        <p:nvSpPr>
          <p:cNvPr id="12" name="Oval 11">
            <a:extLst>
              <a:ext uri="{FF2B5EF4-FFF2-40B4-BE49-F238E27FC236}">
                <a16:creationId xmlns:a16="http://schemas.microsoft.com/office/drawing/2014/main" id="{602FF4CA-A53D-C348-8788-417341C17D65}"/>
              </a:ext>
            </a:extLst>
          </p:cNvPr>
          <p:cNvSpPr/>
          <p:nvPr/>
        </p:nvSpPr>
        <p:spPr>
          <a:xfrm>
            <a:off x="8460355" y="3962399"/>
            <a:ext cx="278296" cy="2915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B8B95F-9A0D-E44F-8EBC-4BBAD4C12934}"/>
              </a:ext>
            </a:extLst>
          </p:cNvPr>
          <p:cNvSpPr/>
          <p:nvPr/>
        </p:nvSpPr>
        <p:spPr>
          <a:xfrm>
            <a:off x="8745634" y="4280450"/>
            <a:ext cx="278296" cy="2915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CDE19C4-3838-3C40-93EB-E4198A934EEA}"/>
              </a:ext>
            </a:extLst>
          </p:cNvPr>
          <p:cNvSpPr/>
          <p:nvPr/>
        </p:nvSpPr>
        <p:spPr>
          <a:xfrm>
            <a:off x="9090191" y="4093596"/>
            <a:ext cx="278296" cy="29154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Bag, Sack, Moneybag, Pouch, Purse, Green, Full, Cartoon">
            <a:extLst>
              <a:ext uri="{FF2B5EF4-FFF2-40B4-BE49-F238E27FC236}">
                <a16:creationId xmlns:a16="http://schemas.microsoft.com/office/drawing/2014/main" id="{9904E9DE-2FB6-5F49-94E0-7B1A36F2D8CD}"/>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497519" y="2354083"/>
            <a:ext cx="1259672" cy="1509092"/>
          </a:xfrm>
          <a:prstGeom prst="rect">
            <a:avLst/>
          </a:prstGeom>
          <a:noFill/>
        </p:spPr>
      </p:pic>
      <p:sp>
        <p:nvSpPr>
          <p:cNvPr id="18" name="Oval 17">
            <a:extLst>
              <a:ext uri="{FF2B5EF4-FFF2-40B4-BE49-F238E27FC236}">
                <a16:creationId xmlns:a16="http://schemas.microsoft.com/office/drawing/2014/main" id="{F1031EE9-EB17-A64A-BAA2-24CB768D33DD}"/>
              </a:ext>
            </a:extLst>
          </p:cNvPr>
          <p:cNvSpPr/>
          <p:nvPr/>
        </p:nvSpPr>
        <p:spPr>
          <a:xfrm>
            <a:off x="10770704" y="3975649"/>
            <a:ext cx="278296" cy="29154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Bag, Sack, Moneybag, Pouch, Purse, Green, Full, Cartoon">
            <a:extLst>
              <a:ext uri="{FF2B5EF4-FFF2-40B4-BE49-F238E27FC236}">
                <a16:creationId xmlns:a16="http://schemas.microsoft.com/office/drawing/2014/main" id="{E974096B-75CA-DD44-99AD-0ADCA5E2ABCA}"/>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419164" y="4777409"/>
            <a:ext cx="1259672" cy="1509092"/>
          </a:xfrm>
          <a:prstGeom prst="rect">
            <a:avLst/>
          </a:prstGeom>
          <a:noFill/>
        </p:spPr>
      </p:pic>
      <p:sp>
        <p:nvSpPr>
          <p:cNvPr id="16" name="TextBox 15">
            <a:extLst>
              <a:ext uri="{FF2B5EF4-FFF2-40B4-BE49-F238E27FC236}">
                <a16:creationId xmlns:a16="http://schemas.microsoft.com/office/drawing/2014/main" id="{9151BF4A-E39C-F142-9A8C-9BA47C3D2C2C}"/>
              </a:ext>
            </a:extLst>
          </p:cNvPr>
          <p:cNvSpPr txBox="1"/>
          <p:nvPr/>
        </p:nvSpPr>
        <p:spPr>
          <a:xfrm>
            <a:off x="10788801" y="6310936"/>
            <a:ext cx="338554" cy="424732"/>
          </a:xfrm>
          <a:prstGeom prst="rect">
            <a:avLst/>
          </a:prstGeom>
          <a:noFill/>
        </p:spPr>
        <p:txBody>
          <a:bodyPr wrap="none" rtlCol="0">
            <a:spAutoFit/>
          </a:bodyPr>
          <a:lstStyle/>
          <a:p>
            <a:r>
              <a:rPr lang="en-US"/>
              <a:t>?</a:t>
            </a:r>
          </a:p>
        </p:txBody>
      </p:sp>
      <p:sp>
        <p:nvSpPr>
          <p:cNvPr id="13" name="Oval 12">
            <a:extLst>
              <a:ext uri="{FF2B5EF4-FFF2-40B4-BE49-F238E27FC236}">
                <a16:creationId xmlns:a16="http://schemas.microsoft.com/office/drawing/2014/main" id="{274314AF-3BE3-E24A-9E34-CEA994DD2868}"/>
              </a:ext>
            </a:extLst>
          </p:cNvPr>
          <p:cNvSpPr/>
          <p:nvPr/>
        </p:nvSpPr>
        <p:spPr>
          <a:xfrm>
            <a:off x="11170191" y="4161818"/>
            <a:ext cx="278296" cy="29154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C21DA38-7B0E-B44C-AE88-54D75DF5FECC}"/>
              </a:ext>
            </a:extLst>
          </p:cNvPr>
          <p:cNvSpPr/>
          <p:nvPr/>
        </p:nvSpPr>
        <p:spPr>
          <a:xfrm>
            <a:off x="11569326" y="3882970"/>
            <a:ext cx="278296" cy="29154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35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8" grpId="0" animBg="1"/>
      <p:bldP spid="16" grpId="0"/>
      <p:bldP spid="13"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04C7-C01E-B34A-BAD4-CCB74EEB8DAA}"/>
              </a:ext>
            </a:extLst>
          </p:cNvPr>
          <p:cNvSpPr>
            <a:spLocks noGrp="1"/>
          </p:cNvSpPr>
          <p:nvPr>
            <p:ph type="title"/>
          </p:nvPr>
        </p:nvSpPr>
        <p:spPr/>
        <p:txBody>
          <a:bodyPr/>
          <a:lstStyle/>
          <a:p>
            <a:r>
              <a:rPr lang="en-US"/>
              <a:t>An Interlude –  Of Marbles</a:t>
            </a:r>
          </a:p>
        </p:txBody>
      </p:sp>
      <p:sp>
        <p:nvSpPr>
          <p:cNvPr id="3" name="Content Placeholder 2">
            <a:extLst>
              <a:ext uri="{FF2B5EF4-FFF2-40B4-BE49-F238E27FC236}">
                <a16:creationId xmlns:a16="http://schemas.microsoft.com/office/drawing/2014/main" id="{C255742F-8268-A64E-9836-80D256721BAE}"/>
              </a:ext>
            </a:extLst>
          </p:cNvPr>
          <p:cNvSpPr>
            <a:spLocks noGrp="1"/>
          </p:cNvSpPr>
          <p:nvPr>
            <p:ph sz="quarter" idx="20"/>
          </p:nvPr>
        </p:nvSpPr>
        <p:spPr/>
        <p:txBody>
          <a:bodyPr/>
          <a:lstStyle/>
          <a:p>
            <a:r>
              <a:rPr lang="en-US"/>
              <a:t>What can we learn from bags of marbles?</a:t>
            </a:r>
          </a:p>
          <a:p>
            <a:pPr lvl="1"/>
            <a:r>
              <a:rPr lang="en-US"/>
              <a:t>For each bag, we form beliefs about the distribution of colors </a:t>
            </a:r>
          </a:p>
          <a:p>
            <a:pPr lvl="1"/>
            <a:r>
              <a:rPr lang="en-US"/>
              <a:t>But we also form beliefs about </a:t>
            </a:r>
            <a:r>
              <a:rPr lang="en-US" i="1"/>
              <a:t>all</a:t>
            </a:r>
            <a:r>
              <a:rPr lang="en-US"/>
              <a:t> of the bags together</a:t>
            </a:r>
          </a:p>
          <a:p>
            <a:pPr lvl="1"/>
            <a:endParaRPr lang="en-US"/>
          </a:p>
          <a:p>
            <a:pPr lvl="1"/>
            <a:endParaRPr lang="en-US"/>
          </a:p>
          <a:p>
            <a:r>
              <a:rPr lang="en-US"/>
              <a:t>Learning from just one bag is like fitting a single Gaussian</a:t>
            </a:r>
          </a:p>
          <a:p>
            <a:endParaRPr lang="en-US"/>
          </a:p>
          <a:p>
            <a:r>
              <a:rPr lang="en-US"/>
              <a:t>But if we learn from all bags, we can better generalize to a new Gaussian with fewer examples</a:t>
            </a:r>
          </a:p>
        </p:txBody>
      </p:sp>
      <p:pic>
        <p:nvPicPr>
          <p:cNvPr id="5" name="Picture 4" descr="A picture containing lamp, light&#10;&#10;Description automatically generated">
            <a:extLst>
              <a:ext uri="{FF2B5EF4-FFF2-40B4-BE49-F238E27FC236}">
                <a16:creationId xmlns:a16="http://schemas.microsoft.com/office/drawing/2014/main" id="{247152C8-38F2-3249-90A0-949D3BFEE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6242" y="2682571"/>
            <a:ext cx="1405758" cy="939141"/>
          </a:xfrm>
          <a:prstGeom prst="rect">
            <a:avLst/>
          </a:prstGeom>
        </p:spPr>
      </p:pic>
      <p:pic>
        <p:nvPicPr>
          <p:cNvPr id="6" name="Picture 2" descr="Bag, Sack, Moneybag, Pouch, Purse, Green, Full, Cartoon">
            <a:extLst>
              <a:ext uri="{FF2B5EF4-FFF2-40B4-BE49-F238E27FC236}">
                <a16:creationId xmlns:a16="http://schemas.microsoft.com/office/drawing/2014/main" id="{EDEBE896-4EF7-3947-8C73-EC88B3F74122}"/>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535494" y="2700457"/>
            <a:ext cx="768992" cy="921255"/>
          </a:xfrm>
          <a:prstGeom prst="rect">
            <a:avLst/>
          </a:prstGeom>
          <a:noFill/>
        </p:spPr>
      </p:pic>
      <p:sp>
        <p:nvSpPr>
          <p:cNvPr id="7" name="Oval 6">
            <a:extLst>
              <a:ext uri="{FF2B5EF4-FFF2-40B4-BE49-F238E27FC236}">
                <a16:creationId xmlns:a16="http://schemas.microsoft.com/office/drawing/2014/main" id="{ADBE8EA3-70B4-1E40-A6A9-D12076DD8E80}"/>
              </a:ext>
            </a:extLst>
          </p:cNvPr>
          <p:cNvSpPr/>
          <p:nvPr/>
        </p:nvSpPr>
        <p:spPr>
          <a:xfrm>
            <a:off x="9599558" y="3689159"/>
            <a:ext cx="161964" cy="17798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FC02B08-9024-204E-B819-3B41AB8EA39A}"/>
              </a:ext>
            </a:extLst>
          </p:cNvPr>
          <p:cNvSpPr/>
          <p:nvPr/>
        </p:nvSpPr>
        <p:spPr>
          <a:xfrm>
            <a:off x="9820662" y="3845569"/>
            <a:ext cx="161964" cy="17798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0990E95-D833-AE4E-AB99-CEAF5C1BC144}"/>
              </a:ext>
            </a:extLst>
          </p:cNvPr>
          <p:cNvSpPr/>
          <p:nvPr/>
        </p:nvSpPr>
        <p:spPr>
          <a:xfrm>
            <a:off x="9982626" y="3689159"/>
            <a:ext cx="161964" cy="17798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Bag, Sack, Moneybag, Pouch, Purse, Green, Full, Cartoon">
            <a:extLst>
              <a:ext uri="{FF2B5EF4-FFF2-40B4-BE49-F238E27FC236}">
                <a16:creationId xmlns:a16="http://schemas.microsoft.com/office/drawing/2014/main" id="{A2EC1E0C-11E7-8546-B1FF-2AEA7F0F1F76}"/>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327008" y="5172632"/>
            <a:ext cx="768992" cy="921255"/>
          </a:xfrm>
          <a:prstGeom prst="rect">
            <a:avLst/>
          </a:prstGeom>
          <a:noFill/>
        </p:spPr>
      </p:pic>
      <p:sp>
        <p:nvSpPr>
          <p:cNvPr id="11" name="Oval 10">
            <a:extLst>
              <a:ext uri="{FF2B5EF4-FFF2-40B4-BE49-F238E27FC236}">
                <a16:creationId xmlns:a16="http://schemas.microsoft.com/office/drawing/2014/main" id="{29E942C5-03E4-8342-8F9A-3176F7E06338}"/>
              </a:ext>
            </a:extLst>
          </p:cNvPr>
          <p:cNvSpPr/>
          <p:nvPr/>
        </p:nvSpPr>
        <p:spPr>
          <a:xfrm>
            <a:off x="5391072" y="6161334"/>
            <a:ext cx="161964" cy="17798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C583F4-91F9-5745-A879-00B0D04B6934}"/>
              </a:ext>
            </a:extLst>
          </p:cNvPr>
          <p:cNvSpPr/>
          <p:nvPr/>
        </p:nvSpPr>
        <p:spPr>
          <a:xfrm>
            <a:off x="5612176" y="6317744"/>
            <a:ext cx="161964" cy="17798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2129F2-664F-DF43-BD28-F57AC51B9AE4}"/>
              </a:ext>
            </a:extLst>
          </p:cNvPr>
          <p:cNvSpPr/>
          <p:nvPr/>
        </p:nvSpPr>
        <p:spPr>
          <a:xfrm>
            <a:off x="5774140" y="6161334"/>
            <a:ext cx="161964" cy="17798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Bag, Sack, Moneybag, Pouch, Purse, Green, Full, Cartoon">
            <a:extLst>
              <a:ext uri="{FF2B5EF4-FFF2-40B4-BE49-F238E27FC236}">
                <a16:creationId xmlns:a16="http://schemas.microsoft.com/office/drawing/2014/main" id="{6732F74A-5833-2849-BC8F-7097C436306C}"/>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518571" y="5240079"/>
            <a:ext cx="768992" cy="921255"/>
          </a:xfrm>
          <a:prstGeom prst="rect">
            <a:avLst/>
          </a:prstGeom>
          <a:noFill/>
        </p:spPr>
      </p:pic>
      <p:sp>
        <p:nvSpPr>
          <p:cNvPr id="15" name="Oval 14">
            <a:extLst>
              <a:ext uri="{FF2B5EF4-FFF2-40B4-BE49-F238E27FC236}">
                <a16:creationId xmlns:a16="http://schemas.microsoft.com/office/drawing/2014/main" id="{4E83E894-0C75-A744-AD55-69CAC4A4F43E}"/>
              </a:ext>
            </a:extLst>
          </p:cNvPr>
          <p:cNvSpPr/>
          <p:nvPr/>
        </p:nvSpPr>
        <p:spPr>
          <a:xfrm>
            <a:off x="6582635" y="6228781"/>
            <a:ext cx="161964" cy="1779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77DE47E-C56F-B94D-8880-2268C1A19308}"/>
              </a:ext>
            </a:extLst>
          </p:cNvPr>
          <p:cNvSpPr/>
          <p:nvPr/>
        </p:nvSpPr>
        <p:spPr>
          <a:xfrm>
            <a:off x="6803739" y="6385191"/>
            <a:ext cx="161964" cy="1779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645D6B8-35D0-DB4A-90A7-E05FFB804AFD}"/>
              </a:ext>
            </a:extLst>
          </p:cNvPr>
          <p:cNvSpPr/>
          <p:nvPr/>
        </p:nvSpPr>
        <p:spPr>
          <a:xfrm>
            <a:off x="6965703" y="6228781"/>
            <a:ext cx="161964" cy="1779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icture containing icon&#10;&#10;Description automatically generated">
            <a:extLst>
              <a:ext uri="{FF2B5EF4-FFF2-40B4-BE49-F238E27FC236}">
                <a16:creationId xmlns:a16="http://schemas.microsoft.com/office/drawing/2014/main" id="{F753ABA2-E010-964A-AAC8-84C2D58A1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955" y="5075208"/>
            <a:ext cx="2433783" cy="1613982"/>
          </a:xfrm>
          <a:prstGeom prst="rect">
            <a:avLst/>
          </a:prstGeom>
        </p:spPr>
      </p:pic>
      <p:sp>
        <p:nvSpPr>
          <p:cNvPr id="27" name="TextBox 26">
            <a:extLst>
              <a:ext uri="{FF2B5EF4-FFF2-40B4-BE49-F238E27FC236}">
                <a16:creationId xmlns:a16="http://schemas.microsoft.com/office/drawing/2014/main" id="{63A9D53F-1821-2142-B095-9361BE19D329}"/>
              </a:ext>
            </a:extLst>
          </p:cNvPr>
          <p:cNvSpPr txBox="1"/>
          <p:nvPr/>
        </p:nvSpPr>
        <p:spPr>
          <a:xfrm>
            <a:off x="10515952" y="6224928"/>
            <a:ext cx="148286" cy="424732"/>
          </a:xfrm>
          <a:prstGeom prst="rect">
            <a:avLst/>
          </a:prstGeom>
          <a:noFill/>
        </p:spPr>
        <p:txBody>
          <a:bodyPr wrap="square" rtlCol="0">
            <a:spAutoFit/>
          </a:bodyPr>
          <a:lstStyle/>
          <a:p>
            <a:r>
              <a:rPr lang="en-US"/>
              <a:t>?</a:t>
            </a:r>
          </a:p>
        </p:txBody>
      </p:sp>
      <p:pic>
        <p:nvPicPr>
          <p:cNvPr id="28" name="Picture 2" descr="Bag, Sack, Moneybag, Pouch, Purse, Green, Full, Cartoon">
            <a:extLst>
              <a:ext uri="{FF2B5EF4-FFF2-40B4-BE49-F238E27FC236}">
                <a16:creationId xmlns:a16="http://schemas.microsoft.com/office/drawing/2014/main" id="{BEFF95C3-973C-6142-88D8-1D2A7B114CD8}"/>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317540" y="5172631"/>
            <a:ext cx="768992" cy="921255"/>
          </a:xfrm>
          <a:prstGeom prst="rect">
            <a:avLst/>
          </a:prstGeom>
          <a:noFill/>
        </p:spPr>
      </p:pic>
    </p:spTree>
    <p:extLst>
      <p:ext uri="{BB962C8B-B14F-4D97-AF65-F5344CB8AC3E}">
        <p14:creationId xmlns:p14="http://schemas.microsoft.com/office/powerpoint/2010/main" val="381312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8F35-2A87-5B43-9532-9E3341788BEB}"/>
              </a:ext>
            </a:extLst>
          </p:cNvPr>
          <p:cNvSpPr>
            <a:spLocks noGrp="1"/>
          </p:cNvSpPr>
          <p:nvPr>
            <p:ph type="title"/>
          </p:nvPr>
        </p:nvSpPr>
        <p:spPr/>
        <p:txBody>
          <a:bodyPr/>
          <a:lstStyle/>
          <a:p>
            <a:r>
              <a:rPr lang="en-US"/>
              <a:t>Few-Shot Learning</a:t>
            </a:r>
          </a:p>
        </p:txBody>
      </p:sp>
      <p:sp>
        <p:nvSpPr>
          <p:cNvPr id="3" name="Content Placeholder 2">
            <a:extLst>
              <a:ext uri="{FF2B5EF4-FFF2-40B4-BE49-F238E27FC236}">
                <a16:creationId xmlns:a16="http://schemas.microsoft.com/office/drawing/2014/main" id="{B608BDC4-4DB1-5649-90C9-72D7FDBA77B8}"/>
              </a:ext>
            </a:extLst>
          </p:cNvPr>
          <p:cNvSpPr>
            <a:spLocks noGrp="1"/>
          </p:cNvSpPr>
          <p:nvPr>
            <p:ph sz="quarter" idx="20"/>
          </p:nvPr>
        </p:nvSpPr>
        <p:spPr/>
        <p:txBody>
          <a:bodyPr/>
          <a:lstStyle/>
          <a:p>
            <a:r>
              <a:rPr lang="en-US" dirty="0"/>
              <a:t>Few-shot learning </a:t>
            </a:r>
            <a:r>
              <a:rPr lang="en-US" b="1" i="1" dirty="0"/>
              <a:t>is NOT magic</a:t>
            </a:r>
            <a:endParaRPr lang="en-US" dirty="0"/>
          </a:p>
          <a:p>
            <a:r>
              <a:rPr lang="en-US" dirty="0"/>
              <a:t>Few-shot learning </a:t>
            </a:r>
            <a:r>
              <a:rPr lang="en-US" b="1" i="1" dirty="0"/>
              <a:t>is</a:t>
            </a:r>
            <a:r>
              <a:rPr lang="en-US" dirty="0"/>
              <a:t> an alternate way to train models which focuses on generalization</a:t>
            </a:r>
          </a:p>
          <a:p>
            <a:pPr lvl="1"/>
            <a:r>
              <a:rPr lang="en-US" dirty="0"/>
              <a:t>We’re learning how to fit a distribution of distributions (hopefully!)</a:t>
            </a:r>
          </a:p>
          <a:p>
            <a:pPr lvl="1"/>
            <a:endParaRPr lang="en-US" dirty="0"/>
          </a:p>
          <a:p>
            <a:r>
              <a:rPr lang="en-US" dirty="0"/>
              <a:t>Rather than fitting individual classes, we explicitly train the model to generalize to a new class</a:t>
            </a:r>
          </a:p>
          <a:p>
            <a:pPr lvl="1"/>
            <a:r>
              <a:rPr lang="en-US" dirty="0">
                <a:highlight>
                  <a:srgbClr val="FFFF00"/>
                </a:highlight>
              </a:rPr>
              <a:t>From the same distribution</a:t>
            </a:r>
            <a:r>
              <a:rPr lang="en-US" dirty="0"/>
              <a:t>! (</a:t>
            </a:r>
            <a:r>
              <a:rPr lang="en-US" b="1" dirty="0"/>
              <a:t>important caveat</a:t>
            </a:r>
            <a:r>
              <a:rPr lang="en-US" dirty="0"/>
              <a:t>)</a:t>
            </a:r>
          </a:p>
          <a:p>
            <a:pPr marL="457182" lvl="1" indent="0">
              <a:buNone/>
            </a:pPr>
            <a:endParaRPr lang="en-US" dirty="0"/>
          </a:p>
          <a:p>
            <a:pPr lvl="1"/>
            <a:endParaRPr lang="en-US" dirty="0"/>
          </a:p>
        </p:txBody>
      </p:sp>
      <p:pic>
        <p:nvPicPr>
          <p:cNvPr id="4" name="Picture 3" descr="A picture containing lamp, light&#10;&#10;Description automatically generated">
            <a:extLst>
              <a:ext uri="{FF2B5EF4-FFF2-40B4-BE49-F238E27FC236}">
                <a16:creationId xmlns:a16="http://schemas.microsoft.com/office/drawing/2014/main" id="{32CB858E-8C2D-8F48-A807-F2E00320E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9490" y="5412628"/>
            <a:ext cx="1405758" cy="939141"/>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6BF17EB9-73A6-0B43-A602-5E3B406D1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755" y="5003268"/>
            <a:ext cx="2433783" cy="1613982"/>
          </a:xfrm>
          <a:prstGeom prst="rect">
            <a:avLst/>
          </a:prstGeom>
        </p:spPr>
      </p:pic>
      <p:sp>
        <p:nvSpPr>
          <p:cNvPr id="6" name="TextBox 5">
            <a:extLst>
              <a:ext uri="{FF2B5EF4-FFF2-40B4-BE49-F238E27FC236}">
                <a16:creationId xmlns:a16="http://schemas.microsoft.com/office/drawing/2014/main" id="{0F389522-1321-654F-9BAD-99E26479C1E3}"/>
              </a:ext>
            </a:extLst>
          </p:cNvPr>
          <p:cNvSpPr txBox="1"/>
          <p:nvPr/>
        </p:nvSpPr>
        <p:spPr>
          <a:xfrm>
            <a:off x="10610545" y="6192518"/>
            <a:ext cx="148286" cy="424732"/>
          </a:xfrm>
          <a:prstGeom prst="rect">
            <a:avLst/>
          </a:prstGeom>
          <a:noFill/>
        </p:spPr>
        <p:txBody>
          <a:bodyPr wrap="square" rtlCol="0">
            <a:spAutoFit/>
          </a:bodyPr>
          <a:lstStyle/>
          <a:p>
            <a:r>
              <a:rPr lang="en-US"/>
              <a:t>?</a:t>
            </a:r>
          </a:p>
        </p:txBody>
      </p:sp>
    </p:spTree>
    <p:extLst>
      <p:ext uri="{BB962C8B-B14F-4D97-AF65-F5344CB8AC3E}">
        <p14:creationId xmlns:p14="http://schemas.microsoft.com/office/powerpoint/2010/main" val="10113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24</a:t>
            </a:fld>
            <a:endParaRPr lang="en-US"/>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a:xfrm>
            <a:off x="2667000" y="225778"/>
            <a:ext cx="9144000" cy="1092483"/>
          </a:xfrm>
        </p:spPr>
        <p:txBody>
          <a:bodyPr/>
          <a:lstStyle/>
          <a:p>
            <a:r>
              <a:rPr lang="en-US"/>
              <a:t>Traditional Classification </a:t>
            </a:r>
          </a:p>
        </p:txBody>
      </p:sp>
      <p:sp>
        <p:nvSpPr>
          <p:cNvPr id="38" name="Content Placeholder 3">
            <a:extLst>
              <a:ext uri="{FF2B5EF4-FFF2-40B4-BE49-F238E27FC236}">
                <a16:creationId xmlns:a16="http://schemas.microsoft.com/office/drawing/2014/main" id="{F7B27781-D866-CF44-BDF9-C71DA97C3F88}"/>
              </a:ext>
            </a:extLst>
          </p:cNvPr>
          <p:cNvSpPr>
            <a:spLocks noGrp="1"/>
          </p:cNvSpPr>
          <p:nvPr>
            <p:ph sz="quarter" idx="20"/>
          </p:nvPr>
        </p:nvSpPr>
        <p:spPr>
          <a:xfrm>
            <a:off x="1143000" y="1714500"/>
            <a:ext cx="8644431" cy="554744"/>
          </a:xfrm>
        </p:spPr>
        <p:txBody>
          <a:bodyPr/>
          <a:lstStyle/>
          <a:p>
            <a:pPr marL="0" indent="0">
              <a:buNone/>
            </a:pPr>
            <a:r>
              <a:rPr lang="en-US"/>
              <a:t>Focus on classification of specific classes with large datasets.</a:t>
            </a:r>
          </a:p>
        </p:txBody>
      </p:sp>
      <p:grpSp>
        <p:nvGrpSpPr>
          <p:cNvPr id="29" name="Group 28">
            <a:extLst>
              <a:ext uri="{FF2B5EF4-FFF2-40B4-BE49-F238E27FC236}">
                <a16:creationId xmlns:a16="http://schemas.microsoft.com/office/drawing/2014/main" id="{397F35A5-143A-4F31-8C31-C6A6C3DF3DBD}"/>
              </a:ext>
            </a:extLst>
          </p:cNvPr>
          <p:cNvGrpSpPr/>
          <p:nvPr/>
        </p:nvGrpSpPr>
        <p:grpSpPr>
          <a:xfrm>
            <a:off x="8497664" y="2250767"/>
            <a:ext cx="2088568" cy="3726971"/>
            <a:chOff x="10197197" y="3228149"/>
            <a:chExt cx="2506281" cy="4472365"/>
          </a:xfrm>
        </p:grpSpPr>
        <p:grpSp>
          <p:nvGrpSpPr>
            <p:cNvPr id="39" name="Group 38">
              <a:extLst>
                <a:ext uri="{FF2B5EF4-FFF2-40B4-BE49-F238E27FC236}">
                  <a16:creationId xmlns:a16="http://schemas.microsoft.com/office/drawing/2014/main" id="{FCDF2E4D-D07B-8D46-AD9A-C95AF5F53466}"/>
                </a:ext>
              </a:extLst>
            </p:cNvPr>
            <p:cNvGrpSpPr/>
            <p:nvPr/>
          </p:nvGrpSpPr>
          <p:grpSpPr>
            <a:xfrm>
              <a:off x="11440117" y="4549113"/>
              <a:ext cx="1219200" cy="1219200"/>
              <a:chOff x="1311897" y="2480731"/>
              <a:chExt cx="1219200" cy="1219200"/>
            </a:xfrm>
            <a:solidFill>
              <a:schemeClr val="accent5">
                <a:lumMod val="75000"/>
              </a:schemeClr>
            </a:solidFill>
          </p:grpSpPr>
          <p:sp>
            <p:nvSpPr>
              <p:cNvPr id="40" name="Rectangle 39">
                <a:extLst>
                  <a:ext uri="{FF2B5EF4-FFF2-40B4-BE49-F238E27FC236}">
                    <a16:creationId xmlns:a16="http://schemas.microsoft.com/office/drawing/2014/main" id="{117FD84D-D274-6A41-9F56-61AFE0C1F2D0}"/>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Rectangle 40">
                <a:extLst>
                  <a:ext uri="{FF2B5EF4-FFF2-40B4-BE49-F238E27FC236}">
                    <a16:creationId xmlns:a16="http://schemas.microsoft.com/office/drawing/2014/main" id="{589889DC-152F-D445-88B1-8541B3E5D27C}"/>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Rectangle 41">
                <a:extLst>
                  <a:ext uri="{FF2B5EF4-FFF2-40B4-BE49-F238E27FC236}">
                    <a16:creationId xmlns:a16="http://schemas.microsoft.com/office/drawing/2014/main" id="{A4DA6393-F885-624B-8A34-B329AFF28A49}"/>
                  </a:ext>
                </a:extLst>
              </p:cNvPr>
              <p:cNvSpPr/>
              <p:nvPr/>
            </p:nvSpPr>
            <p:spPr>
              <a:xfrm>
                <a:off x="1616697" y="27855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3" name="Group 42">
              <a:extLst>
                <a:ext uri="{FF2B5EF4-FFF2-40B4-BE49-F238E27FC236}">
                  <a16:creationId xmlns:a16="http://schemas.microsoft.com/office/drawing/2014/main" id="{7E4FF776-166E-CA40-8324-18384AB50B53}"/>
                </a:ext>
              </a:extLst>
            </p:cNvPr>
            <p:cNvGrpSpPr/>
            <p:nvPr/>
          </p:nvGrpSpPr>
          <p:grpSpPr>
            <a:xfrm>
              <a:off x="11484278" y="6481314"/>
              <a:ext cx="1219200" cy="1219200"/>
              <a:chOff x="1159497" y="2328331"/>
              <a:chExt cx="1219200" cy="1219200"/>
            </a:xfrm>
            <a:solidFill>
              <a:schemeClr val="accent6"/>
            </a:solidFill>
          </p:grpSpPr>
          <p:sp>
            <p:nvSpPr>
              <p:cNvPr id="44" name="Rectangle 43">
                <a:extLst>
                  <a:ext uri="{FF2B5EF4-FFF2-40B4-BE49-F238E27FC236}">
                    <a16:creationId xmlns:a16="http://schemas.microsoft.com/office/drawing/2014/main" id="{ED09E381-53FB-0A4B-87CA-BD395406260B}"/>
                  </a:ext>
                </a:extLst>
              </p:cNvPr>
              <p:cNvSpPr/>
              <p:nvPr/>
            </p:nvSpPr>
            <p:spPr>
              <a:xfrm>
                <a:off x="1159497" y="2328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Rectangle 44">
                <a:extLst>
                  <a:ext uri="{FF2B5EF4-FFF2-40B4-BE49-F238E27FC236}">
                    <a16:creationId xmlns:a16="http://schemas.microsoft.com/office/drawing/2014/main" id="{E70996F4-68FF-8F4A-92D4-CEF1C040A7BB}"/>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Rectangle 45">
                <a:extLst>
                  <a:ext uri="{FF2B5EF4-FFF2-40B4-BE49-F238E27FC236}">
                    <a16:creationId xmlns:a16="http://schemas.microsoft.com/office/drawing/2014/main" id="{F878561B-67B2-584E-87FD-E0961E69367B}"/>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66" name="TextBox 65">
              <a:extLst>
                <a:ext uri="{FF2B5EF4-FFF2-40B4-BE49-F238E27FC236}">
                  <a16:creationId xmlns:a16="http://schemas.microsoft.com/office/drawing/2014/main" id="{B30C828C-A845-864E-BA0C-71F8D7B1B7DF}"/>
                </a:ext>
              </a:extLst>
            </p:cNvPr>
            <p:cNvSpPr txBox="1"/>
            <p:nvPr/>
          </p:nvSpPr>
          <p:spPr>
            <a:xfrm>
              <a:off x="10197197" y="4660336"/>
              <a:ext cx="1144928" cy="443198"/>
            </a:xfrm>
            <a:prstGeom prst="rect">
              <a:avLst/>
            </a:prstGeom>
            <a:noFill/>
          </p:spPr>
          <p:txBody>
            <a:bodyPr wrap="none" rtlCol="0">
              <a:spAutoFit/>
            </a:bodyPr>
            <a:lstStyle/>
            <a:p>
              <a:r>
                <a:rPr lang="en-US" sz="1800"/>
                <a:t>Class 1</a:t>
              </a:r>
            </a:p>
          </p:txBody>
        </p:sp>
        <p:sp>
          <p:nvSpPr>
            <p:cNvPr id="67" name="TextBox 66">
              <a:extLst>
                <a:ext uri="{FF2B5EF4-FFF2-40B4-BE49-F238E27FC236}">
                  <a16:creationId xmlns:a16="http://schemas.microsoft.com/office/drawing/2014/main" id="{F2EF1FAB-4A4F-E240-A2F1-08FA2BDB6485}"/>
                </a:ext>
              </a:extLst>
            </p:cNvPr>
            <p:cNvSpPr txBox="1"/>
            <p:nvPr/>
          </p:nvSpPr>
          <p:spPr>
            <a:xfrm>
              <a:off x="10197197" y="6801374"/>
              <a:ext cx="1144928" cy="443198"/>
            </a:xfrm>
            <a:prstGeom prst="rect">
              <a:avLst/>
            </a:prstGeom>
            <a:noFill/>
          </p:spPr>
          <p:txBody>
            <a:bodyPr wrap="none" rtlCol="0">
              <a:spAutoFit/>
            </a:bodyPr>
            <a:lstStyle/>
            <a:p>
              <a:r>
                <a:rPr lang="en-US" sz="1800"/>
                <a:t>Class n</a:t>
              </a:r>
            </a:p>
          </p:txBody>
        </p:sp>
        <p:sp>
          <p:nvSpPr>
            <p:cNvPr id="68" name="TextBox 67">
              <a:extLst>
                <a:ext uri="{FF2B5EF4-FFF2-40B4-BE49-F238E27FC236}">
                  <a16:creationId xmlns:a16="http://schemas.microsoft.com/office/drawing/2014/main" id="{C9D23629-BFE5-AD4F-828C-7E9880C7949A}"/>
                </a:ext>
              </a:extLst>
            </p:cNvPr>
            <p:cNvSpPr txBox="1"/>
            <p:nvPr/>
          </p:nvSpPr>
          <p:spPr>
            <a:xfrm>
              <a:off x="10611555" y="5363723"/>
              <a:ext cx="298543" cy="1107996"/>
            </a:xfrm>
            <a:prstGeom prst="rect">
              <a:avLst/>
            </a:prstGeom>
            <a:noFill/>
          </p:spPr>
          <p:txBody>
            <a:bodyPr wrap="none" rtlCol="0">
              <a:spAutoFit/>
            </a:bodyPr>
            <a:lstStyle/>
            <a:p>
              <a:r>
                <a:rPr lang="en-US" sz="1800"/>
                <a:t>.</a:t>
              </a:r>
            </a:p>
            <a:p>
              <a:r>
                <a:rPr lang="en-US" sz="1800"/>
                <a:t>.</a:t>
              </a:r>
            </a:p>
            <a:p>
              <a:r>
                <a:rPr lang="en-US" sz="1800"/>
                <a:t>.</a:t>
              </a:r>
            </a:p>
          </p:txBody>
        </p:sp>
        <p:sp>
          <p:nvSpPr>
            <p:cNvPr id="73" name="TextBox 72">
              <a:extLst>
                <a:ext uri="{FF2B5EF4-FFF2-40B4-BE49-F238E27FC236}">
                  <a16:creationId xmlns:a16="http://schemas.microsoft.com/office/drawing/2014/main" id="{E5FC637F-39BE-5A45-83C2-5160CD021BC9}"/>
                </a:ext>
              </a:extLst>
            </p:cNvPr>
            <p:cNvSpPr txBox="1"/>
            <p:nvPr/>
          </p:nvSpPr>
          <p:spPr>
            <a:xfrm>
              <a:off x="10749978" y="3228149"/>
              <a:ext cx="1820114" cy="541610"/>
            </a:xfrm>
            <a:prstGeom prst="rect">
              <a:avLst/>
            </a:prstGeom>
            <a:noFill/>
          </p:spPr>
          <p:txBody>
            <a:bodyPr wrap="none" rtlCol="0">
              <a:spAutoFit/>
            </a:bodyPr>
            <a:lstStyle/>
            <a:p>
              <a:r>
                <a:rPr lang="en-US" sz="2333" b="1"/>
                <a:t>Inference</a:t>
              </a:r>
            </a:p>
          </p:txBody>
        </p:sp>
      </p:grpSp>
      <p:grpSp>
        <p:nvGrpSpPr>
          <p:cNvPr id="14" name="Group 13">
            <a:extLst>
              <a:ext uri="{FF2B5EF4-FFF2-40B4-BE49-F238E27FC236}">
                <a16:creationId xmlns:a16="http://schemas.microsoft.com/office/drawing/2014/main" id="{E8B3A210-7D8E-4D51-A193-7DCC55DD234A}"/>
              </a:ext>
            </a:extLst>
          </p:cNvPr>
          <p:cNvGrpSpPr/>
          <p:nvPr/>
        </p:nvGrpSpPr>
        <p:grpSpPr>
          <a:xfrm>
            <a:off x="1368597" y="2250639"/>
            <a:ext cx="5460161" cy="4020103"/>
            <a:chOff x="1240387" y="3227995"/>
            <a:chExt cx="6552194" cy="4824124"/>
          </a:xfrm>
        </p:grpSpPr>
        <p:grpSp>
          <p:nvGrpSpPr>
            <p:cNvPr id="5" name="Group 4">
              <a:extLst>
                <a:ext uri="{FF2B5EF4-FFF2-40B4-BE49-F238E27FC236}">
                  <a16:creationId xmlns:a16="http://schemas.microsoft.com/office/drawing/2014/main" id="{D999A1A4-C514-114E-A7DF-362FF0521D92}"/>
                </a:ext>
              </a:extLst>
            </p:cNvPr>
            <p:cNvGrpSpPr/>
            <p:nvPr/>
          </p:nvGrpSpPr>
          <p:grpSpPr>
            <a:xfrm>
              <a:off x="2517695" y="3825595"/>
              <a:ext cx="1981201" cy="1981200"/>
              <a:chOff x="1159497" y="2328331"/>
              <a:chExt cx="1981200" cy="1981200"/>
            </a:xfrm>
            <a:solidFill>
              <a:schemeClr val="accent5">
                <a:lumMod val="75000"/>
              </a:schemeClr>
            </a:solidFill>
          </p:grpSpPr>
          <p:sp>
            <p:nvSpPr>
              <p:cNvPr id="6" name="Rectangle 5">
                <a:extLst>
                  <a:ext uri="{FF2B5EF4-FFF2-40B4-BE49-F238E27FC236}">
                    <a16:creationId xmlns:a16="http://schemas.microsoft.com/office/drawing/2014/main" id="{6A94C064-C566-4D43-A19F-126E38911346}"/>
                  </a:ext>
                </a:extLst>
              </p:cNvPr>
              <p:cNvSpPr/>
              <p:nvPr/>
            </p:nvSpPr>
            <p:spPr>
              <a:xfrm>
                <a:off x="1159497" y="2328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12FBB83B-5C6D-CC48-8E3B-E0BA0C0CB3B5}"/>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15230D2B-4602-B34E-8D9C-035DD4ACD382}"/>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69D15D00-2C0C-514B-AF0D-6495BD2751D7}"/>
                  </a:ext>
                </a:extLst>
              </p:cNvPr>
              <p:cNvSpPr/>
              <p:nvPr/>
            </p:nvSpPr>
            <p:spPr>
              <a:xfrm>
                <a:off x="1616697" y="27855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106F0A-CA80-284A-B363-7856EC062C1B}"/>
                  </a:ext>
                </a:extLst>
              </p:cNvPr>
              <p:cNvSpPr/>
              <p:nvPr/>
            </p:nvSpPr>
            <p:spPr>
              <a:xfrm>
                <a:off x="1769097" y="29379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26ADE3E6-6FAE-CA4C-ADC6-003E95398045}"/>
                  </a:ext>
                </a:extLst>
              </p:cNvPr>
              <p:cNvSpPr/>
              <p:nvPr/>
            </p:nvSpPr>
            <p:spPr>
              <a:xfrm>
                <a:off x="1921497" y="3090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AEF205DC-8B0F-ED49-AE39-BA2C5B90E3B5}"/>
                  </a:ext>
                </a:extLst>
              </p:cNvPr>
              <p:cNvSpPr/>
              <p:nvPr/>
            </p:nvSpPr>
            <p:spPr>
              <a:xfrm>
                <a:off x="2073897" y="3242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FC1F73AA-B431-A04D-8579-69F78C15E873}"/>
                  </a:ext>
                </a:extLst>
              </p:cNvPr>
              <p:cNvSpPr/>
              <p:nvPr/>
            </p:nvSpPr>
            <p:spPr>
              <a:xfrm>
                <a:off x="2226297" y="3395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5" name="Group 14">
              <a:extLst>
                <a:ext uri="{FF2B5EF4-FFF2-40B4-BE49-F238E27FC236}">
                  <a16:creationId xmlns:a16="http://schemas.microsoft.com/office/drawing/2014/main" id="{4BC07C6D-C666-8349-888F-AFE91E60D546}"/>
                </a:ext>
              </a:extLst>
            </p:cNvPr>
            <p:cNvGrpSpPr/>
            <p:nvPr/>
          </p:nvGrpSpPr>
          <p:grpSpPr>
            <a:xfrm>
              <a:off x="2427905" y="5918519"/>
              <a:ext cx="2133600" cy="2133600"/>
              <a:chOff x="1159497" y="2328331"/>
              <a:chExt cx="2133600" cy="2133600"/>
            </a:xfrm>
            <a:solidFill>
              <a:schemeClr val="accent6"/>
            </a:solidFill>
          </p:grpSpPr>
          <p:sp>
            <p:nvSpPr>
              <p:cNvPr id="16" name="Rectangle 15">
                <a:extLst>
                  <a:ext uri="{FF2B5EF4-FFF2-40B4-BE49-F238E27FC236}">
                    <a16:creationId xmlns:a16="http://schemas.microsoft.com/office/drawing/2014/main" id="{E3B554A9-C2E8-A249-9AD0-BDC4FCD84F66}"/>
                  </a:ext>
                </a:extLst>
              </p:cNvPr>
              <p:cNvSpPr/>
              <p:nvPr/>
            </p:nvSpPr>
            <p:spPr>
              <a:xfrm>
                <a:off x="1159497" y="2328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a:extLst>
                  <a:ext uri="{FF2B5EF4-FFF2-40B4-BE49-F238E27FC236}">
                    <a16:creationId xmlns:a16="http://schemas.microsoft.com/office/drawing/2014/main" id="{F81CAEDD-EA11-3547-BCE9-3CA3DBD9BFEF}"/>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a:extLst>
                  <a:ext uri="{FF2B5EF4-FFF2-40B4-BE49-F238E27FC236}">
                    <a16:creationId xmlns:a16="http://schemas.microsoft.com/office/drawing/2014/main" id="{CCCBA2C7-9D77-3043-A0EB-D3968F72FD21}"/>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18">
                <a:extLst>
                  <a:ext uri="{FF2B5EF4-FFF2-40B4-BE49-F238E27FC236}">
                    <a16:creationId xmlns:a16="http://schemas.microsoft.com/office/drawing/2014/main" id="{2981FCFA-2E8A-0E42-9732-DB40E94487E0}"/>
                  </a:ext>
                </a:extLst>
              </p:cNvPr>
              <p:cNvSpPr/>
              <p:nvPr/>
            </p:nvSpPr>
            <p:spPr>
              <a:xfrm>
                <a:off x="1616697" y="27855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tangle 19">
                <a:extLst>
                  <a:ext uri="{FF2B5EF4-FFF2-40B4-BE49-F238E27FC236}">
                    <a16:creationId xmlns:a16="http://schemas.microsoft.com/office/drawing/2014/main" id="{4C397A9B-D7FC-2C40-97EC-BC8525EC73BF}"/>
                  </a:ext>
                </a:extLst>
              </p:cNvPr>
              <p:cNvSpPr/>
              <p:nvPr/>
            </p:nvSpPr>
            <p:spPr>
              <a:xfrm>
                <a:off x="1769097" y="29379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a:extLst>
                  <a:ext uri="{FF2B5EF4-FFF2-40B4-BE49-F238E27FC236}">
                    <a16:creationId xmlns:a16="http://schemas.microsoft.com/office/drawing/2014/main" id="{0F33D30D-CEFE-334D-8BF1-B2963C2F6202}"/>
                  </a:ext>
                </a:extLst>
              </p:cNvPr>
              <p:cNvSpPr/>
              <p:nvPr/>
            </p:nvSpPr>
            <p:spPr>
              <a:xfrm>
                <a:off x="1921497" y="3090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DA2487CA-A095-8747-A88A-CF497AF9D7F6}"/>
                  </a:ext>
                </a:extLst>
              </p:cNvPr>
              <p:cNvSpPr/>
              <p:nvPr/>
            </p:nvSpPr>
            <p:spPr>
              <a:xfrm>
                <a:off x="2073897" y="3242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a:extLst>
                  <a:ext uri="{FF2B5EF4-FFF2-40B4-BE49-F238E27FC236}">
                    <a16:creationId xmlns:a16="http://schemas.microsoft.com/office/drawing/2014/main" id="{EBF08BB0-D0D1-6049-8F8E-8F61C9B27472}"/>
                  </a:ext>
                </a:extLst>
              </p:cNvPr>
              <p:cNvSpPr/>
              <p:nvPr/>
            </p:nvSpPr>
            <p:spPr>
              <a:xfrm>
                <a:off x="2226297" y="3395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F07B0638-4A4D-B647-9E31-D94D0740D203}"/>
                  </a:ext>
                </a:extLst>
              </p:cNvPr>
              <p:cNvSpPr/>
              <p:nvPr/>
            </p:nvSpPr>
            <p:spPr>
              <a:xfrm>
                <a:off x="2378697" y="35475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TextBox 24">
              <a:extLst>
                <a:ext uri="{FF2B5EF4-FFF2-40B4-BE49-F238E27FC236}">
                  <a16:creationId xmlns:a16="http://schemas.microsoft.com/office/drawing/2014/main" id="{88FC31E5-D9BF-B342-A086-F096F1258B92}"/>
                </a:ext>
              </a:extLst>
            </p:cNvPr>
            <p:cNvSpPr txBox="1"/>
            <p:nvPr/>
          </p:nvSpPr>
          <p:spPr>
            <a:xfrm>
              <a:off x="1240387" y="4543350"/>
              <a:ext cx="1144928" cy="443198"/>
            </a:xfrm>
            <a:prstGeom prst="rect">
              <a:avLst/>
            </a:prstGeom>
            <a:noFill/>
          </p:spPr>
          <p:txBody>
            <a:bodyPr wrap="none" rtlCol="0">
              <a:spAutoFit/>
            </a:bodyPr>
            <a:lstStyle/>
            <a:p>
              <a:r>
                <a:rPr lang="en-US" sz="1800"/>
                <a:t>Class 1</a:t>
              </a:r>
            </a:p>
          </p:txBody>
        </p:sp>
        <p:sp>
          <p:nvSpPr>
            <p:cNvPr id="26" name="TextBox 25">
              <a:extLst>
                <a:ext uri="{FF2B5EF4-FFF2-40B4-BE49-F238E27FC236}">
                  <a16:creationId xmlns:a16="http://schemas.microsoft.com/office/drawing/2014/main" id="{B1915B62-6BA3-2049-A85D-CB6536406CF5}"/>
                </a:ext>
              </a:extLst>
            </p:cNvPr>
            <p:cNvSpPr txBox="1"/>
            <p:nvPr/>
          </p:nvSpPr>
          <p:spPr>
            <a:xfrm>
              <a:off x="1240387" y="6684389"/>
              <a:ext cx="1144928" cy="443198"/>
            </a:xfrm>
            <a:prstGeom prst="rect">
              <a:avLst/>
            </a:prstGeom>
            <a:noFill/>
          </p:spPr>
          <p:txBody>
            <a:bodyPr wrap="none" rtlCol="0">
              <a:spAutoFit/>
            </a:bodyPr>
            <a:lstStyle/>
            <a:p>
              <a:r>
                <a:rPr lang="en-US" sz="1800"/>
                <a:t>Class n</a:t>
              </a:r>
            </a:p>
          </p:txBody>
        </p:sp>
        <p:sp>
          <p:nvSpPr>
            <p:cNvPr id="27" name="TextBox 26">
              <a:extLst>
                <a:ext uri="{FF2B5EF4-FFF2-40B4-BE49-F238E27FC236}">
                  <a16:creationId xmlns:a16="http://schemas.microsoft.com/office/drawing/2014/main" id="{B5EACB67-5D9A-C14F-BAF6-6DE85A5EC3F4}"/>
                </a:ext>
              </a:extLst>
            </p:cNvPr>
            <p:cNvSpPr txBox="1"/>
            <p:nvPr/>
          </p:nvSpPr>
          <p:spPr>
            <a:xfrm>
              <a:off x="1572683" y="5363968"/>
              <a:ext cx="298543" cy="1107996"/>
            </a:xfrm>
            <a:prstGeom prst="rect">
              <a:avLst/>
            </a:prstGeom>
            <a:noFill/>
          </p:spPr>
          <p:txBody>
            <a:bodyPr wrap="none" rtlCol="0">
              <a:spAutoFit/>
            </a:bodyPr>
            <a:lstStyle/>
            <a:p>
              <a:r>
                <a:rPr lang="en-US" sz="1800"/>
                <a:t>.</a:t>
              </a:r>
            </a:p>
            <a:p>
              <a:r>
                <a:rPr lang="en-US" sz="1800"/>
                <a:t>.</a:t>
              </a:r>
            </a:p>
            <a:p>
              <a:r>
                <a:rPr lang="en-US" sz="1800"/>
                <a:t>.</a:t>
              </a:r>
            </a:p>
          </p:txBody>
        </p:sp>
        <p:sp>
          <p:nvSpPr>
            <p:cNvPr id="28" name="Rectangle 27">
              <a:extLst>
                <a:ext uri="{FF2B5EF4-FFF2-40B4-BE49-F238E27FC236}">
                  <a16:creationId xmlns:a16="http://schemas.microsoft.com/office/drawing/2014/main" id="{F6D207E2-4597-C14D-9371-D281FBD6AC53}"/>
                </a:ext>
              </a:extLst>
            </p:cNvPr>
            <p:cNvSpPr/>
            <p:nvPr/>
          </p:nvSpPr>
          <p:spPr>
            <a:xfrm>
              <a:off x="5469750" y="5005817"/>
              <a:ext cx="1095865" cy="1907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9"/>
                <a:t>Feature</a:t>
              </a:r>
            </a:p>
            <a:p>
              <a:pPr algn="ctr"/>
              <a:r>
                <a:rPr lang="en-US" sz="1389"/>
                <a:t>Encoder</a:t>
              </a:r>
            </a:p>
            <a:p>
              <a:pPr algn="ctr"/>
              <a:r>
                <a:rPr lang="en-US" sz="1389"/>
                <a:t>e.g. </a:t>
              </a:r>
              <a:r>
                <a:rPr lang="en-US" sz="1389" err="1"/>
                <a:t>ResNet</a:t>
              </a:r>
              <a:endParaRPr lang="en-US" sz="1389"/>
            </a:p>
          </p:txBody>
        </p:sp>
        <p:cxnSp>
          <p:nvCxnSpPr>
            <p:cNvPr id="30" name="Straight Arrow Connector 29">
              <a:extLst>
                <a:ext uri="{FF2B5EF4-FFF2-40B4-BE49-F238E27FC236}">
                  <a16:creationId xmlns:a16="http://schemas.microsoft.com/office/drawing/2014/main" id="{351A4DAE-A3EF-D149-8528-28ECFB83CC64}"/>
                </a:ext>
              </a:extLst>
            </p:cNvPr>
            <p:cNvCxnSpPr>
              <a:endCxn id="28" idx="1"/>
            </p:cNvCxnSpPr>
            <p:nvPr/>
          </p:nvCxnSpPr>
          <p:spPr>
            <a:xfrm>
              <a:off x="4331463" y="5959694"/>
              <a:ext cx="11382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9CFBBB-8319-6C41-A1DA-0EFD0F251719}"/>
                </a:ext>
              </a:extLst>
            </p:cNvPr>
            <p:cNvCxnSpPr>
              <a:cxnSpLocks/>
              <a:stCxn id="28" idx="3"/>
            </p:cNvCxnSpPr>
            <p:nvPr/>
          </p:nvCxnSpPr>
          <p:spPr>
            <a:xfrm>
              <a:off x="6565614" y="5959696"/>
              <a:ext cx="723510" cy="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18271B0-C968-014A-A88A-5433566E71BD}"/>
                </a:ext>
              </a:extLst>
            </p:cNvPr>
            <p:cNvSpPr txBox="1"/>
            <p:nvPr/>
          </p:nvSpPr>
          <p:spPr>
            <a:xfrm rot="16200000">
              <a:off x="6282936" y="5792908"/>
              <a:ext cx="2576091" cy="443198"/>
            </a:xfrm>
            <a:prstGeom prst="rect">
              <a:avLst/>
            </a:prstGeom>
            <a:noFill/>
          </p:spPr>
          <p:txBody>
            <a:bodyPr wrap="none" rtlCol="0">
              <a:spAutoFit/>
            </a:bodyPr>
            <a:lstStyle/>
            <a:p>
              <a:r>
                <a:rPr lang="en-US" sz="1800"/>
                <a:t>Class Probabilities </a:t>
              </a:r>
            </a:p>
          </p:txBody>
        </p:sp>
        <p:sp>
          <p:nvSpPr>
            <p:cNvPr id="74" name="TextBox 73">
              <a:extLst>
                <a:ext uri="{FF2B5EF4-FFF2-40B4-BE49-F238E27FC236}">
                  <a16:creationId xmlns:a16="http://schemas.microsoft.com/office/drawing/2014/main" id="{D04B2DA5-B263-7D42-BBCC-06FEA71DC5A2}"/>
                </a:ext>
              </a:extLst>
            </p:cNvPr>
            <p:cNvSpPr txBox="1"/>
            <p:nvPr/>
          </p:nvSpPr>
          <p:spPr>
            <a:xfrm>
              <a:off x="3951905" y="3227995"/>
              <a:ext cx="1619520" cy="541610"/>
            </a:xfrm>
            <a:prstGeom prst="rect">
              <a:avLst/>
            </a:prstGeom>
            <a:noFill/>
          </p:spPr>
          <p:txBody>
            <a:bodyPr wrap="none" rtlCol="0">
              <a:spAutoFit/>
            </a:bodyPr>
            <a:lstStyle/>
            <a:p>
              <a:r>
                <a:rPr lang="en-US" sz="2333" b="1"/>
                <a:t>Training</a:t>
              </a:r>
            </a:p>
          </p:txBody>
        </p:sp>
      </p:grpSp>
    </p:spTree>
    <p:extLst>
      <p:ext uri="{BB962C8B-B14F-4D97-AF65-F5344CB8AC3E}">
        <p14:creationId xmlns:p14="http://schemas.microsoft.com/office/powerpoint/2010/main" val="232201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25</a:t>
            </a:fld>
            <a:endParaRPr lang="en-US"/>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a:xfrm>
            <a:off x="2667000" y="655901"/>
            <a:ext cx="6175962" cy="662359"/>
          </a:xfrm>
        </p:spPr>
        <p:txBody>
          <a:bodyPr/>
          <a:lstStyle/>
          <a:p>
            <a:r>
              <a:rPr lang="en-US"/>
              <a:t>Few-Shot Classification</a:t>
            </a:r>
          </a:p>
        </p:txBody>
      </p:sp>
      <p:sp>
        <p:nvSpPr>
          <p:cNvPr id="38" name="Content Placeholder 3">
            <a:extLst>
              <a:ext uri="{FF2B5EF4-FFF2-40B4-BE49-F238E27FC236}">
                <a16:creationId xmlns:a16="http://schemas.microsoft.com/office/drawing/2014/main" id="{F7B27781-D866-CF44-BDF9-C71DA97C3F88}"/>
              </a:ext>
            </a:extLst>
          </p:cNvPr>
          <p:cNvSpPr>
            <a:spLocks noGrp="1"/>
          </p:cNvSpPr>
          <p:nvPr>
            <p:ph sz="quarter" idx="20"/>
          </p:nvPr>
        </p:nvSpPr>
        <p:spPr>
          <a:xfrm>
            <a:off x="1143000" y="1714500"/>
            <a:ext cx="9851572" cy="4572001"/>
          </a:xfrm>
        </p:spPr>
        <p:txBody>
          <a:bodyPr/>
          <a:lstStyle/>
          <a:p>
            <a:pPr marL="0" indent="0">
              <a:buNone/>
            </a:pPr>
            <a:r>
              <a:rPr lang="en-US"/>
              <a:t>Focus on comparison of arbitrary classes with small datasets.</a:t>
            </a:r>
          </a:p>
        </p:txBody>
      </p:sp>
      <p:grpSp>
        <p:nvGrpSpPr>
          <p:cNvPr id="4" name="Group 3">
            <a:extLst>
              <a:ext uri="{FF2B5EF4-FFF2-40B4-BE49-F238E27FC236}">
                <a16:creationId xmlns:a16="http://schemas.microsoft.com/office/drawing/2014/main" id="{A0915247-879E-4685-A5FC-00AB71DB39AB}"/>
              </a:ext>
            </a:extLst>
          </p:cNvPr>
          <p:cNvGrpSpPr/>
          <p:nvPr/>
        </p:nvGrpSpPr>
        <p:grpSpPr>
          <a:xfrm>
            <a:off x="8518062" y="2250639"/>
            <a:ext cx="2088568" cy="3726971"/>
            <a:chOff x="10197197" y="3228149"/>
            <a:chExt cx="2506281" cy="4472365"/>
          </a:xfrm>
        </p:grpSpPr>
        <p:grpSp>
          <p:nvGrpSpPr>
            <p:cNvPr id="39" name="Group 38">
              <a:extLst>
                <a:ext uri="{FF2B5EF4-FFF2-40B4-BE49-F238E27FC236}">
                  <a16:creationId xmlns:a16="http://schemas.microsoft.com/office/drawing/2014/main" id="{FCDF2E4D-D07B-8D46-AD9A-C95AF5F53466}"/>
                </a:ext>
              </a:extLst>
            </p:cNvPr>
            <p:cNvGrpSpPr/>
            <p:nvPr/>
          </p:nvGrpSpPr>
          <p:grpSpPr>
            <a:xfrm>
              <a:off x="11440117" y="4549113"/>
              <a:ext cx="1219200" cy="1219200"/>
              <a:chOff x="1311897" y="2480731"/>
              <a:chExt cx="1219200" cy="1219200"/>
            </a:xfrm>
            <a:solidFill>
              <a:schemeClr val="tx2"/>
            </a:solidFill>
          </p:grpSpPr>
          <p:sp>
            <p:nvSpPr>
              <p:cNvPr id="40" name="Rectangle 39">
                <a:extLst>
                  <a:ext uri="{FF2B5EF4-FFF2-40B4-BE49-F238E27FC236}">
                    <a16:creationId xmlns:a16="http://schemas.microsoft.com/office/drawing/2014/main" id="{117FD84D-D274-6A41-9F56-61AFE0C1F2D0}"/>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Rectangle 40">
                <a:extLst>
                  <a:ext uri="{FF2B5EF4-FFF2-40B4-BE49-F238E27FC236}">
                    <a16:creationId xmlns:a16="http://schemas.microsoft.com/office/drawing/2014/main" id="{589889DC-152F-D445-88B1-8541B3E5D27C}"/>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Rectangle 41">
                <a:extLst>
                  <a:ext uri="{FF2B5EF4-FFF2-40B4-BE49-F238E27FC236}">
                    <a16:creationId xmlns:a16="http://schemas.microsoft.com/office/drawing/2014/main" id="{A4DA6393-F885-624B-8A34-B329AFF28A49}"/>
                  </a:ext>
                </a:extLst>
              </p:cNvPr>
              <p:cNvSpPr/>
              <p:nvPr/>
            </p:nvSpPr>
            <p:spPr>
              <a:xfrm>
                <a:off x="1616697" y="27855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3" name="Group 42">
              <a:extLst>
                <a:ext uri="{FF2B5EF4-FFF2-40B4-BE49-F238E27FC236}">
                  <a16:creationId xmlns:a16="http://schemas.microsoft.com/office/drawing/2014/main" id="{7E4FF776-166E-CA40-8324-18384AB50B53}"/>
                </a:ext>
              </a:extLst>
            </p:cNvPr>
            <p:cNvGrpSpPr/>
            <p:nvPr/>
          </p:nvGrpSpPr>
          <p:grpSpPr>
            <a:xfrm>
              <a:off x="11484278" y="6481314"/>
              <a:ext cx="1219200" cy="1219200"/>
              <a:chOff x="1159497" y="2328331"/>
              <a:chExt cx="1219200" cy="1219200"/>
            </a:xfrm>
            <a:solidFill>
              <a:schemeClr val="accent4">
                <a:lumMod val="75000"/>
              </a:schemeClr>
            </a:solidFill>
          </p:grpSpPr>
          <p:sp>
            <p:nvSpPr>
              <p:cNvPr id="44" name="Rectangle 43">
                <a:extLst>
                  <a:ext uri="{FF2B5EF4-FFF2-40B4-BE49-F238E27FC236}">
                    <a16:creationId xmlns:a16="http://schemas.microsoft.com/office/drawing/2014/main" id="{ED09E381-53FB-0A4B-87CA-BD395406260B}"/>
                  </a:ext>
                </a:extLst>
              </p:cNvPr>
              <p:cNvSpPr/>
              <p:nvPr/>
            </p:nvSpPr>
            <p:spPr>
              <a:xfrm>
                <a:off x="1159497" y="2328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Rectangle 44">
                <a:extLst>
                  <a:ext uri="{FF2B5EF4-FFF2-40B4-BE49-F238E27FC236}">
                    <a16:creationId xmlns:a16="http://schemas.microsoft.com/office/drawing/2014/main" id="{E70996F4-68FF-8F4A-92D4-CEF1C040A7BB}"/>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Rectangle 45">
                <a:extLst>
                  <a:ext uri="{FF2B5EF4-FFF2-40B4-BE49-F238E27FC236}">
                    <a16:creationId xmlns:a16="http://schemas.microsoft.com/office/drawing/2014/main" id="{F878561B-67B2-584E-87FD-E0961E69367B}"/>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66" name="TextBox 65">
              <a:extLst>
                <a:ext uri="{FF2B5EF4-FFF2-40B4-BE49-F238E27FC236}">
                  <a16:creationId xmlns:a16="http://schemas.microsoft.com/office/drawing/2014/main" id="{B30C828C-A845-864E-BA0C-71F8D7B1B7DF}"/>
                </a:ext>
              </a:extLst>
            </p:cNvPr>
            <p:cNvSpPr txBox="1"/>
            <p:nvPr/>
          </p:nvSpPr>
          <p:spPr>
            <a:xfrm>
              <a:off x="10197197" y="4660336"/>
              <a:ext cx="1175706" cy="775597"/>
            </a:xfrm>
            <a:prstGeom prst="rect">
              <a:avLst/>
            </a:prstGeom>
            <a:noFill/>
          </p:spPr>
          <p:txBody>
            <a:bodyPr wrap="none" rtlCol="0">
              <a:spAutoFit/>
            </a:bodyPr>
            <a:lstStyle/>
            <a:p>
              <a:r>
                <a:rPr lang="en-US" sz="1800"/>
                <a:t>Unseen</a:t>
              </a:r>
            </a:p>
            <a:p>
              <a:r>
                <a:rPr lang="en-US" sz="1800"/>
                <a:t>Class 1</a:t>
              </a:r>
            </a:p>
          </p:txBody>
        </p:sp>
        <p:sp>
          <p:nvSpPr>
            <p:cNvPr id="67" name="TextBox 66">
              <a:extLst>
                <a:ext uri="{FF2B5EF4-FFF2-40B4-BE49-F238E27FC236}">
                  <a16:creationId xmlns:a16="http://schemas.microsoft.com/office/drawing/2014/main" id="{F2EF1FAB-4A4F-E240-A2F1-08FA2BDB6485}"/>
                </a:ext>
              </a:extLst>
            </p:cNvPr>
            <p:cNvSpPr txBox="1"/>
            <p:nvPr/>
          </p:nvSpPr>
          <p:spPr>
            <a:xfrm>
              <a:off x="10197197" y="6801374"/>
              <a:ext cx="1221872" cy="775597"/>
            </a:xfrm>
            <a:prstGeom prst="rect">
              <a:avLst/>
            </a:prstGeom>
            <a:noFill/>
          </p:spPr>
          <p:txBody>
            <a:bodyPr wrap="none" rtlCol="0">
              <a:spAutoFit/>
            </a:bodyPr>
            <a:lstStyle/>
            <a:p>
              <a:r>
                <a:rPr lang="en-US" sz="1800"/>
                <a:t>Unseen</a:t>
              </a:r>
            </a:p>
            <a:p>
              <a:r>
                <a:rPr lang="en-US" sz="1800"/>
                <a:t>Class m</a:t>
              </a:r>
            </a:p>
          </p:txBody>
        </p:sp>
        <p:sp>
          <p:nvSpPr>
            <p:cNvPr id="73" name="TextBox 72">
              <a:extLst>
                <a:ext uri="{FF2B5EF4-FFF2-40B4-BE49-F238E27FC236}">
                  <a16:creationId xmlns:a16="http://schemas.microsoft.com/office/drawing/2014/main" id="{E5FC637F-39BE-5A45-83C2-5160CD021BC9}"/>
                </a:ext>
              </a:extLst>
            </p:cNvPr>
            <p:cNvSpPr txBox="1"/>
            <p:nvPr/>
          </p:nvSpPr>
          <p:spPr>
            <a:xfrm>
              <a:off x="10749978" y="3228149"/>
              <a:ext cx="1820114" cy="541610"/>
            </a:xfrm>
            <a:prstGeom prst="rect">
              <a:avLst/>
            </a:prstGeom>
            <a:noFill/>
          </p:spPr>
          <p:txBody>
            <a:bodyPr wrap="none" rtlCol="0">
              <a:spAutoFit/>
            </a:bodyPr>
            <a:lstStyle/>
            <a:p>
              <a:r>
                <a:rPr lang="en-US" sz="2333" b="1"/>
                <a:t>Inference</a:t>
              </a:r>
            </a:p>
          </p:txBody>
        </p:sp>
        <p:sp>
          <p:nvSpPr>
            <p:cNvPr id="48" name="TextBox 47">
              <a:extLst>
                <a:ext uri="{FF2B5EF4-FFF2-40B4-BE49-F238E27FC236}">
                  <a16:creationId xmlns:a16="http://schemas.microsoft.com/office/drawing/2014/main" id="{8063CF97-67CA-4909-8662-03C3A0395EEE}"/>
                </a:ext>
              </a:extLst>
            </p:cNvPr>
            <p:cNvSpPr txBox="1"/>
            <p:nvPr/>
          </p:nvSpPr>
          <p:spPr>
            <a:xfrm>
              <a:off x="10611555" y="5363723"/>
              <a:ext cx="298543" cy="1107996"/>
            </a:xfrm>
            <a:prstGeom prst="rect">
              <a:avLst/>
            </a:prstGeom>
            <a:noFill/>
          </p:spPr>
          <p:txBody>
            <a:bodyPr wrap="none" rtlCol="0">
              <a:spAutoFit/>
            </a:bodyPr>
            <a:lstStyle/>
            <a:p>
              <a:r>
                <a:rPr lang="en-US" sz="1800"/>
                <a:t>.</a:t>
              </a:r>
            </a:p>
            <a:p>
              <a:r>
                <a:rPr lang="en-US" sz="1800"/>
                <a:t>.</a:t>
              </a:r>
            </a:p>
            <a:p>
              <a:r>
                <a:rPr lang="en-US" sz="1800"/>
                <a:t>.</a:t>
              </a:r>
            </a:p>
          </p:txBody>
        </p:sp>
      </p:grpSp>
      <p:grpSp>
        <p:nvGrpSpPr>
          <p:cNvPr id="47" name="Group 46">
            <a:extLst>
              <a:ext uri="{FF2B5EF4-FFF2-40B4-BE49-F238E27FC236}">
                <a16:creationId xmlns:a16="http://schemas.microsoft.com/office/drawing/2014/main" id="{6FF3E4A7-6C72-4172-805E-AF8020C4482E}"/>
              </a:ext>
            </a:extLst>
          </p:cNvPr>
          <p:cNvGrpSpPr/>
          <p:nvPr/>
        </p:nvGrpSpPr>
        <p:grpSpPr>
          <a:xfrm>
            <a:off x="1368597" y="2250639"/>
            <a:ext cx="5460161" cy="4020103"/>
            <a:chOff x="1240387" y="3227995"/>
            <a:chExt cx="6552194" cy="4824124"/>
          </a:xfrm>
        </p:grpSpPr>
        <p:grpSp>
          <p:nvGrpSpPr>
            <p:cNvPr id="74" name="Group 73">
              <a:extLst>
                <a:ext uri="{FF2B5EF4-FFF2-40B4-BE49-F238E27FC236}">
                  <a16:creationId xmlns:a16="http://schemas.microsoft.com/office/drawing/2014/main" id="{5AB4C720-229C-4B99-AA6F-811764A71680}"/>
                </a:ext>
              </a:extLst>
            </p:cNvPr>
            <p:cNvGrpSpPr/>
            <p:nvPr/>
          </p:nvGrpSpPr>
          <p:grpSpPr>
            <a:xfrm>
              <a:off x="2517695" y="3825595"/>
              <a:ext cx="1981201" cy="1981200"/>
              <a:chOff x="1159497" y="2328331"/>
              <a:chExt cx="1981200" cy="1981200"/>
            </a:xfrm>
            <a:solidFill>
              <a:schemeClr val="accent5">
                <a:lumMod val="75000"/>
              </a:schemeClr>
            </a:solidFill>
          </p:grpSpPr>
          <p:sp>
            <p:nvSpPr>
              <p:cNvPr id="99" name="Rectangle 98">
                <a:extLst>
                  <a:ext uri="{FF2B5EF4-FFF2-40B4-BE49-F238E27FC236}">
                    <a16:creationId xmlns:a16="http://schemas.microsoft.com/office/drawing/2014/main" id="{8AA0B8EC-3CBF-4398-A0CE-2998032A9E1A}"/>
                  </a:ext>
                </a:extLst>
              </p:cNvPr>
              <p:cNvSpPr/>
              <p:nvPr/>
            </p:nvSpPr>
            <p:spPr>
              <a:xfrm>
                <a:off x="1159497" y="2328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Rectangle 99">
                <a:extLst>
                  <a:ext uri="{FF2B5EF4-FFF2-40B4-BE49-F238E27FC236}">
                    <a16:creationId xmlns:a16="http://schemas.microsoft.com/office/drawing/2014/main" id="{A6148955-D004-433B-8986-3D08112BB5DD}"/>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Rectangle 100">
                <a:extLst>
                  <a:ext uri="{FF2B5EF4-FFF2-40B4-BE49-F238E27FC236}">
                    <a16:creationId xmlns:a16="http://schemas.microsoft.com/office/drawing/2014/main" id="{4DFB9080-B18C-4089-98C6-C6A9E22020FC}"/>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Rectangle 101">
                <a:extLst>
                  <a:ext uri="{FF2B5EF4-FFF2-40B4-BE49-F238E27FC236}">
                    <a16:creationId xmlns:a16="http://schemas.microsoft.com/office/drawing/2014/main" id="{14033108-9324-4010-80A5-4CEA95879F2F}"/>
                  </a:ext>
                </a:extLst>
              </p:cNvPr>
              <p:cNvSpPr/>
              <p:nvPr/>
            </p:nvSpPr>
            <p:spPr>
              <a:xfrm>
                <a:off x="1616697" y="27855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Rectangle 102">
                <a:extLst>
                  <a:ext uri="{FF2B5EF4-FFF2-40B4-BE49-F238E27FC236}">
                    <a16:creationId xmlns:a16="http://schemas.microsoft.com/office/drawing/2014/main" id="{3BDB97E0-85CB-4A35-8290-5A5DEF562DCF}"/>
                  </a:ext>
                </a:extLst>
              </p:cNvPr>
              <p:cNvSpPr/>
              <p:nvPr/>
            </p:nvSpPr>
            <p:spPr>
              <a:xfrm>
                <a:off x="1769097" y="29379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Rectangle 103">
                <a:extLst>
                  <a:ext uri="{FF2B5EF4-FFF2-40B4-BE49-F238E27FC236}">
                    <a16:creationId xmlns:a16="http://schemas.microsoft.com/office/drawing/2014/main" id="{F718A822-0682-430A-AD8C-C488F29539CA}"/>
                  </a:ext>
                </a:extLst>
              </p:cNvPr>
              <p:cNvSpPr/>
              <p:nvPr/>
            </p:nvSpPr>
            <p:spPr>
              <a:xfrm>
                <a:off x="1921497" y="3090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Rectangle 104">
                <a:extLst>
                  <a:ext uri="{FF2B5EF4-FFF2-40B4-BE49-F238E27FC236}">
                    <a16:creationId xmlns:a16="http://schemas.microsoft.com/office/drawing/2014/main" id="{00F26A0E-B449-48A9-8149-1B8DB8D33FF7}"/>
                  </a:ext>
                </a:extLst>
              </p:cNvPr>
              <p:cNvSpPr/>
              <p:nvPr/>
            </p:nvSpPr>
            <p:spPr>
              <a:xfrm>
                <a:off x="2073897" y="3242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Rectangle 105">
                <a:extLst>
                  <a:ext uri="{FF2B5EF4-FFF2-40B4-BE49-F238E27FC236}">
                    <a16:creationId xmlns:a16="http://schemas.microsoft.com/office/drawing/2014/main" id="{C57C77AE-3C9C-4532-AB94-64C703D4E0C7}"/>
                  </a:ext>
                </a:extLst>
              </p:cNvPr>
              <p:cNvSpPr/>
              <p:nvPr/>
            </p:nvSpPr>
            <p:spPr>
              <a:xfrm>
                <a:off x="2226297" y="3395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81" name="Group 80">
              <a:extLst>
                <a:ext uri="{FF2B5EF4-FFF2-40B4-BE49-F238E27FC236}">
                  <a16:creationId xmlns:a16="http://schemas.microsoft.com/office/drawing/2014/main" id="{5CE8A08D-2274-41B1-9CBB-BC6C3BBA6B32}"/>
                </a:ext>
              </a:extLst>
            </p:cNvPr>
            <p:cNvGrpSpPr/>
            <p:nvPr/>
          </p:nvGrpSpPr>
          <p:grpSpPr>
            <a:xfrm>
              <a:off x="2427905" y="5918519"/>
              <a:ext cx="2133600" cy="2133600"/>
              <a:chOff x="1159497" y="2328331"/>
              <a:chExt cx="2133600" cy="2133600"/>
            </a:xfrm>
            <a:solidFill>
              <a:schemeClr val="accent6"/>
            </a:solidFill>
          </p:grpSpPr>
          <p:sp>
            <p:nvSpPr>
              <p:cNvPr id="90" name="Rectangle 89">
                <a:extLst>
                  <a:ext uri="{FF2B5EF4-FFF2-40B4-BE49-F238E27FC236}">
                    <a16:creationId xmlns:a16="http://schemas.microsoft.com/office/drawing/2014/main" id="{9B5DF530-D3EB-4AF4-ADB9-CEE33A385851}"/>
                  </a:ext>
                </a:extLst>
              </p:cNvPr>
              <p:cNvSpPr/>
              <p:nvPr/>
            </p:nvSpPr>
            <p:spPr>
              <a:xfrm>
                <a:off x="1159497" y="2328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Rectangle 90">
                <a:extLst>
                  <a:ext uri="{FF2B5EF4-FFF2-40B4-BE49-F238E27FC236}">
                    <a16:creationId xmlns:a16="http://schemas.microsoft.com/office/drawing/2014/main" id="{42F651F8-E274-4F7D-B9C4-094168EF7E88}"/>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Rectangle 91">
                <a:extLst>
                  <a:ext uri="{FF2B5EF4-FFF2-40B4-BE49-F238E27FC236}">
                    <a16:creationId xmlns:a16="http://schemas.microsoft.com/office/drawing/2014/main" id="{32FFC638-D120-4033-8535-A4C999B42556}"/>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Rectangle 92">
                <a:extLst>
                  <a:ext uri="{FF2B5EF4-FFF2-40B4-BE49-F238E27FC236}">
                    <a16:creationId xmlns:a16="http://schemas.microsoft.com/office/drawing/2014/main" id="{EFB35C89-A857-436E-A17D-AD854EE4481B}"/>
                  </a:ext>
                </a:extLst>
              </p:cNvPr>
              <p:cNvSpPr/>
              <p:nvPr/>
            </p:nvSpPr>
            <p:spPr>
              <a:xfrm>
                <a:off x="1616697" y="27855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Rectangle 93">
                <a:extLst>
                  <a:ext uri="{FF2B5EF4-FFF2-40B4-BE49-F238E27FC236}">
                    <a16:creationId xmlns:a16="http://schemas.microsoft.com/office/drawing/2014/main" id="{5674F378-F4DD-40CE-9CF9-3C5801A255CE}"/>
                  </a:ext>
                </a:extLst>
              </p:cNvPr>
              <p:cNvSpPr/>
              <p:nvPr/>
            </p:nvSpPr>
            <p:spPr>
              <a:xfrm>
                <a:off x="1769097" y="29379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Rectangle 94">
                <a:extLst>
                  <a:ext uri="{FF2B5EF4-FFF2-40B4-BE49-F238E27FC236}">
                    <a16:creationId xmlns:a16="http://schemas.microsoft.com/office/drawing/2014/main" id="{53F6F630-3768-463E-AB7E-E769B6D70028}"/>
                  </a:ext>
                </a:extLst>
              </p:cNvPr>
              <p:cNvSpPr/>
              <p:nvPr/>
            </p:nvSpPr>
            <p:spPr>
              <a:xfrm>
                <a:off x="1921497" y="3090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Rectangle 95">
                <a:extLst>
                  <a:ext uri="{FF2B5EF4-FFF2-40B4-BE49-F238E27FC236}">
                    <a16:creationId xmlns:a16="http://schemas.microsoft.com/office/drawing/2014/main" id="{AE68F98C-811C-4155-80A8-2513A51B23FA}"/>
                  </a:ext>
                </a:extLst>
              </p:cNvPr>
              <p:cNvSpPr/>
              <p:nvPr/>
            </p:nvSpPr>
            <p:spPr>
              <a:xfrm>
                <a:off x="2073897" y="3242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Rectangle 96">
                <a:extLst>
                  <a:ext uri="{FF2B5EF4-FFF2-40B4-BE49-F238E27FC236}">
                    <a16:creationId xmlns:a16="http://schemas.microsoft.com/office/drawing/2014/main" id="{BFED4163-1029-46A2-B1CE-3D61997DFD5E}"/>
                  </a:ext>
                </a:extLst>
              </p:cNvPr>
              <p:cNvSpPr/>
              <p:nvPr/>
            </p:nvSpPr>
            <p:spPr>
              <a:xfrm>
                <a:off x="2226297" y="3395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Rectangle 97">
                <a:extLst>
                  <a:ext uri="{FF2B5EF4-FFF2-40B4-BE49-F238E27FC236}">
                    <a16:creationId xmlns:a16="http://schemas.microsoft.com/office/drawing/2014/main" id="{13E78999-B4C4-4ADB-BE65-CE42940749BB}"/>
                  </a:ext>
                </a:extLst>
              </p:cNvPr>
              <p:cNvSpPr/>
              <p:nvPr/>
            </p:nvSpPr>
            <p:spPr>
              <a:xfrm>
                <a:off x="2378697" y="35475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82" name="TextBox 81">
              <a:extLst>
                <a:ext uri="{FF2B5EF4-FFF2-40B4-BE49-F238E27FC236}">
                  <a16:creationId xmlns:a16="http://schemas.microsoft.com/office/drawing/2014/main" id="{7586BB01-F542-4804-84B4-E1418019C734}"/>
                </a:ext>
              </a:extLst>
            </p:cNvPr>
            <p:cNvSpPr txBox="1"/>
            <p:nvPr/>
          </p:nvSpPr>
          <p:spPr>
            <a:xfrm>
              <a:off x="1240387" y="4543350"/>
              <a:ext cx="1144928" cy="443198"/>
            </a:xfrm>
            <a:prstGeom prst="rect">
              <a:avLst/>
            </a:prstGeom>
            <a:noFill/>
          </p:spPr>
          <p:txBody>
            <a:bodyPr wrap="none" rtlCol="0">
              <a:spAutoFit/>
            </a:bodyPr>
            <a:lstStyle/>
            <a:p>
              <a:r>
                <a:rPr lang="en-US" sz="1800"/>
                <a:t>Class 1</a:t>
              </a:r>
            </a:p>
          </p:txBody>
        </p:sp>
        <p:sp>
          <p:nvSpPr>
            <p:cNvPr id="83" name="TextBox 82">
              <a:extLst>
                <a:ext uri="{FF2B5EF4-FFF2-40B4-BE49-F238E27FC236}">
                  <a16:creationId xmlns:a16="http://schemas.microsoft.com/office/drawing/2014/main" id="{D27B5639-FB2C-4628-8E02-5018D01A2156}"/>
                </a:ext>
              </a:extLst>
            </p:cNvPr>
            <p:cNvSpPr txBox="1"/>
            <p:nvPr/>
          </p:nvSpPr>
          <p:spPr>
            <a:xfrm>
              <a:off x="1240387" y="6684389"/>
              <a:ext cx="1144928" cy="443198"/>
            </a:xfrm>
            <a:prstGeom prst="rect">
              <a:avLst/>
            </a:prstGeom>
            <a:noFill/>
          </p:spPr>
          <p:txBody>
            <a:bodyPr wrap="none" rtlCol="0">
              <a:spAutoFit/>
            </a:bodyPr>
            <a:lstStyle/>
            <a:p>
              <a:r>
                <a:rPr lang="en-US" sz="1800"/>
                <a:t>Class n</a:t>
              </a:r>
            </a:p>
          </p:txBody>
        </p:sp>
        <p:sp>
          <p:nvSpPr>
            <p:cNvPr id="84" name="TextBox 83">
              <a:extLst>
                <a:ext uri="{FF2B5EF4-FFF2-40B4-BE49-F238E27FC236}">
                  <a16:creationId xmlns:a16="http://schemas.microsoft.com/office/drawing/2014/main" id="{5F815F0F-FB65-4E26-9819-CC53DAAA1BAE}"/>
                </a:ext>
              </a:extLst>
            </p:cNvPr>
            <p:cNvSpPr txBox="1"/>
            <p:nvPr/>
          </p:nvSpPr>
          <p:spPr>
            <a:xfrm>
              <a:off x="1572683" y="5363968"/>
              <a:ext cx="298543" cy="1107996"/>
            </a:xfrm>
            <a:prstGeom prst="rect">
              <a:avLst/>
            </a:prstGeom>
            <a:noFill/>
          </p:spPr>
          <p:txBody>
            <a:bodyPr wrap="none" rtlCol="0">
              <a:spAutoFit/>
            </a:bodyPr>
            <a:lstStyle/>
            <a:p>
              <a:r>
                <a:rPr lang="en-US" sz="1800"/>
                <a:t>.</a:t>
              </a:r>
            </a:p>
            <a:p>
              <a:r>
                <a:rPr lang="en-US" sz="1800"/>
                <a:t>.</a:t>
              </a:r>
            </a:p>
            <a:p>
              <a:r>
                <a:rPr lang="en-US" sz="1800"/>
                <a:t>.</a:t>
              </a:r>
            </a:p>
          </p:txBody>
        </p:sp>
        <p:sp>
          <p:nvSpPr>
            <p:cNvPr id="85" name="Rectangle 84">
              <a:extLst>
                <a:ext uri="{FF2B5EF4-FFF2-40B4-BE49-F238E27FC236}">
                  <a16:creationId xmlns:a16="http://schemas.microsoft.com/office/drawing/2014/main" id="{FBC71338-F92D-4CB5-B8F7-79A489CF97CD}"/>
                </a:ext>
              </a:extLst>
            </p:cNvPr>
            <p:cNvSpPr/>
            <p:nvPr/>
          </p:nvSpPr>
          <p:spPr>
            <a:xfrm>
              <a:off x="5469750" y="4629273"/>
              <a:ext cx="1095865" cy="266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9"/>
                <a:t>Feature</a:t>
              </a:r>
            </a:p>
            <a:p>
              <a:pPr algn="ctr"/>
              <a:r>
                <a:rPr lang="en-US" sz="1389"/>
                <a:t>Encoder</a:t>
              </a:r>
            </a:p>
            <a:p>
              <a:pPr algn="ctr"/>
              <a:r>
                <a:rPr lang="en-US" sz="1389"/>
                <a:t>+</a:t>
              </a:r>
            </a:p>
            <a:p>
              <a:pPr algn="ctr"/>
              <a:r>
                <a:rPr lang="en-US" sz="1389"/>
                <a:t>Few-Shot</a:t>
              </a:r>
            </a:p>
            <a:p>
              <a:pPr algn="ctr"/>
              <a:r>
                <a:rPr lang="en-US" sz="1389"/>
                <a:t>Model</a:t>
              </a:r>
            </a:p>
          </p:txBody>
        </p:sp>
        <p:cxnSp>
          <p:nvCxnSpPr>
            <p:cNvPr id="86" name="Straight Arrow Connector 85">
              <a:extLst>
                <a:ext uri="{FF2B5EF4-FFF2-40B4-BE49-F238E27FC236}">
                  <a16:creationId xmlns:a16="http://schemas.microsoft.com/office/drawing/2014/main" id="{9CB30944-451E-4A05-AA90-A95AE703D617}"/>
                </a:ext>
              </a:extLst>
            </p:cNvPr>
            <p:cNvCxnSpPr>
              <a:cxnSpLocks/>
              <a:endCxn id="85" idx="1"/>
            </p:cNvCxnSpPr>
            <p:nvPr/>
          </p:nvCxnSpPr>
          <p:spPr>
            <a:xfrm>
              <a:off x="4331463" y="5959694"/>
              <a:ext cx="11382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4D58301-FBF8-474D-9C3D-78410690DC5E}"/>
                </a:ext>
              </a:extLst>
            </p:cNvPr>
            <p:cNvCxnSpPr>
              <a:cxnSpLocks/>
              <a:stCxn id="85" idx="3"/>
            </p:cNvCxnSpPr>
            <p:nvPr/>
          </p:nvCxnSpPr>
          <p:spPr>
            <a:xfrm>
              <a:off x="6565615" y="5959696"/>
              <a:ext cx="723509" cy="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A724DF4-F362-4E9D-B46B-CBB5266DEB33}"/>
                </a:ext>
              </a:extLst>
            </p:cNvPr>
            <p:cNvSpPr txBox="1"/>
            <p:nvPr/>
          </p:nvSpPr>
          <p:spPr>
            <a:xfrm rot="16200000">
              <a:off x="6282936" y="5792908"/>
              <a:ext cx="2576091" cy="443198"/>
            </a:xfrm>
            <a:prstGeom prst="rect">
              <a:avLst/>
            </a:prstGeom>
            <a:noFill/>
          </p:spPr>
          <p:txBody>
            <a:bodyPr wrap="none" rtlCol="0">
              <a:spAutoFit/>
            </a:bodyPr>
            <a:lstStyle/>
            <a:p>
              <a:r>
                <a:rPr lang="en-US" sz="1800"/>
                <a:t>Class Probabilities </a:t>
              </a:r>
            </a:p>
          </p:txBody>
        </p:sp>
        <p:sp>
          <p:nvSpPr>
            <p:cNvPr id="89" name="TextBox 88">
              <a:extLst>
                <a:ext uri="{FF2B5EF4-FFF2-40B4-BE49-F238E27FC236}">
                  <a16:creationId xmlns:a16="http://schemas.microsoft.com/office/drawing/2014/main" id="{B6CD5DFA-3C2C-4CF9-AA26-E8B3C2ED2520}"/>
                </a:ext>
              </a:extLst>
            </p:cNvPr>
            <p:cNvSpPr txBox="1"/>
            <p:nvPr/>
          </p:nvSpPr>
          <p:spPr>
            <a:xfrm>
              <a:off x="3951905" y="3227995"/>
              <a:ext cx="1619520" cy="541610"/>
            </a:xfrm>
            <a:prstGeom prst="rect">
              <a:avLst/>
            </a:prstGeom>
            <a:noFill/>
          </p:spPr>
          <p:txBody>
            <a:bodyPr wrap="none" rtlCol="0">
              <a:spAutoFit/>
            </a:bodyPr>
            <a:lstStyle/>
            <a:p>
              <a:r>
                <a:rPr lang="en-US" sz="2333" b="1"/>
                <a:t>Training</a:t>
              </a:r>
            </a:p>
          </p:txBody>
        </p:sp>
      </p:grpSp>
    </p:spTree>
    <p:extLst>
      <p:ext uri="{BB962C8B-B14F-4D97-AF65-F5344CB8AC3E}">
        <p14:creationId xmlns:p14="http://schemas.microsoft.com/office/powerpoint/2010/main" val="196555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26</a:t>
            </a:fld>
            <a:endParaRPr lang="en-US"/>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a:t>Few-Shot Splits</a:t>
            </a:r>
          </a:p>
        </p:txBody>
      </p:sp>
      <p:pic>
        <p:nvPicPr>
          <p:cNvPr id="6" name="Content Placeholder 5">
            <a:extLst>
              <a:ext uri="{FF2B5EF4-FFF2-40B4-BE49-F238E27FC236}">
                <a16:creationId xmlns:a16="http://schemas.microsoft.com/office/drawing/2014/main" id="{B872727A-8244-4ABE-9C75-1F6BE7EBD459}"/>
              </a:ext>
            </a:extLst>
          </p:cNvPr>
          <p:cNvPicPr>
            <a:picLocks noGrp="1" noChangeAspect="1"/>
          </p:cNvPicPr>
          <p:nvPr>
            <p:ph sz="quarter" idx="20"/>
          </p:nvPr>
        </p:nvPicPr>
        <p:blipFill>
          <a:blip r:embed="rId2"/>
          <a:stretch>
            <a:fillRect/>
          </a:stretch>
        </p:blipFill>
        <p:spPr>
          <a:xfrm>
            <a:off x="2706772" y="1467365"/>
            <a:ext cx="6778457" cy="4572000"/>
          </a:xfrm>
          <a:prstGeom prst="rect">
            <a:avLst/>
          </a:prstGeom>
          <a:ln>
            <a:noFill/>
          </a:ln>
          <a:effectLst>
            <a:softEdge rad="31750"/>
          </a:effectLst>
        </p:spPr>
      </p:pic>
    </p:spTree>
    <p:extLst>
      <p:ext uri="{BB962C8B-B14F-4D97-AF65-F5344CB8AC3E}">
        <p14:creationId xmlns:p14="http://schemas.microsoft.com/office/powerpoint/2010/main" val="32235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63AEA3-7493-A745-B101-492406A9016E}"/>
              </a:ext>
            </a:extLst>
          </p:cNvPr>
          <p:cNvSpPr>
            <a:spLocks noGrp="1"/>
          </p:cNvSpPr>
          <p:nvPr>
            <p:ph type="sldNum" sz="quarter" idx="12"/>
          </p:nvPr>
        </p:nvSpPr>
        <p:spPr/>
        <p:txBody>
          <a:bodyPr/>
          <a:lstStyle/>
          <a:p>
            <a:fld id="{FE7A4BB3-E848-5A44-82DF-322201952CD8}" type="slidenum">
              <a:rPr lang="en-US" smtClean="0"/>
              <a:pPr/>
              <a:t>27</a:t>
            </a:fld>
            <a:endParaRPr lang="en-US"/>
          </a:p>
        </p:txBody>
      </p:sp>
      <p:sp>
        <p:nvSpPr>
          <p:cNvPr id="3" name="Title 2">
            <a:extLst>
              <a:ext uri="{FF2B5EF4-FFF2-40B4-BE49-F238E27FC236}">
                <a16:creationId xmlns:a16="http://schemas.microsoft.com/office/drawing/2014/main" id="{85C423AC-12A5-D546-9067-FD2295702487}"/>
              </a:ext>
            </a:extLst>
          </p:cNvPr>
          <p:cNvSpPr>
            <a:spLocks noGrp="1"/>
          </p:cNvSpPr>
          <p:nvPr>
            <p:ph type="title"/>
          </p:nvPr>
        </p:nvSpPr>
        <p:spPr>
          <a:xfrm>
            <a:off x="2667000" y="225778"/>
            <a:ext cx="9144000" cy="1092483"/>
          </a:xfrm>
        </p:spPr>
        <p:txBody>
          <a:bodyPr/>
          <a:lstStyle/>
          <a:p>
            <a:r>
              <a:rPr lang="en-US"/>
              <a:t>Few-Shot Episodes</a:t>
            </a:r>
          </a:p>
        </p:txBody>
      </p:sp>
      <p:sp>
        <p:nvSpPr>
          <p:cNvPr id="4" name="Content Placeholder 3">
            <a:extLst>
              <a:ext uri="{FF2B5EF4-FFF2-40B4-BE49-F238E27FC236}">
                <a16:creationId xmlns:a16="http://schemas.microsoft.com/office/drawing/2014/main" id="{2CBCA8B8-0E3B-E040-A4F4-3831EC24BC05}"/>
              </a:ext>
            </a:extLst>
          </p:cNvPr>
          <p:cNvSpPr>
            <a:spLocks noGrp="1"/>
          </p:cNvSpPr>
          <p:nvPr>
            <p:ph sz="quarter" idx="20"/>
          </p:nvPr>
        </p:nvSpPr>
        <p:spPr>
          <a:xfrm>
            <a:off x="1142999" y="1714500"/>
            <a:ext cx="4901423" cy="4572001"/>
          </a:xfrm>
        </p:spPr>
        <p:txBody>
          <a:bodyPr/>
          <a:lstStyle/>
          <a:p>
            <a:r>
              <a:rPr lang="en-US"/>
              <a:t>“Support set” defines new classes</a:t>
            </a:r>
          </a:p>
          <a:p>
            <a:pPr lvl="1"/>
            <a:r>
              <a:rPr lang="en-US" i="1"/>
              <a:t>N</a:t>
            </a:r>
            <a:r>
              <a:rPr lang="en-US"/>
              <a:t>-way = number of new classes</a:t>
            </a:r>
          </a:p>
          <a:p>
            <a:pPr lvl="1"/>
            <a:r>
              <a:rPr lang="en-US" i="1"/>
              <a:t>K-</a:t>
            </a:r>
            <a:r>
              <a:rPr lang="en-US"/>
              <a:t>shot = number of examples per class</a:t>
            </a:r>
          </a:p>
          <a:p>
            <a:pPr marL="457182" lvl="1" indent="0">
              <a:buNone/>
            </a:pPr>
            <a:endParaRPr lang="en-US" i="1"/>
          </a:p>
          <a:p>
            <a:r>
              <a:rPr lang="en-US"/>
              <a:t>“Query set” are unlabeled data</a:t>
            </a:r>
          </a:p>
          <a:p>
            <a:endParaRPr lang="en-US"/>
          </a:p>
          <a:p>
            <a:r>
              <a:rPr lang="en-US"/>
              <a:t>Each combination of support and query makes up an “episode”</a:t>
            </a:r>
          </a:p>
        </p:txBody>
      </p:sp>
      <p:sp>
        <p:nvSpPr>
          <p:cNvPr id="5" name="TextBox 4">
            <a:extLst>
              <a:ext uri="{FF2B5EF4-FFF2-40B4-BE49-F238E27FC236}">
                <a16:creationId xmlns:a16="http://schemas.microsoft.com/office/drawing/2014/main" id="{94094653-BE20-8D42-880B-7009E7D34BE6}"/>
              </a:ext>
            </a:extLst>
          </p:cNvPr>
          <p:cNvSpPr txBox="1"/>
          <p:nvPr/>
        </p:nvSpPr>
        <p:spPr>
          <a:xfrm>
            <a:off x="5953126" y="3846682"/>
            <a:ext cx="992579" cy="646331"/>
          </a:xfrm>
          <a:prstGeom prst="rect">
            <a:avLst/>
          </a:prstGeom>
          <a:noFill/>
        </p:spPr>
        <p:txBody>
          <a:bodyPr wrap="none" rtlCol="0">
            <a:spAutoFit/>
          </a:bodyPr>
          <a:lstStyle/>
          <a:p>
            <a:r>
              <a:rPr lang="en-US" sz="1800"/>
              <a:t>Support</a:t>
            </a:r>
            <a:br>
              <a:rPr lang="en-US" sz="1800"/>
            </a:br>
            <a:r>
              <a:rPr lang="en-US" sz="1800"/>
              <a:t>Class 1</a:t>
            </a:r>
          </a:p>
        </p:txBody>
      </p:sp>
      <p:sp>
        <p:nvSpPr>
          <p:cNvPr id="6" name="TextBox 5">
            <a:extLst>
              <a:ext uri="{FF2B5EF4-FFF2-40B4-BE49-F238E27FC236}">
                <a16:creationId xmlns:a16="http://schemas.microsoft.com/office/drawing/2014/main" id="{5D37D1D6-094E-1042-A870-6B5CB49E3758}"/>
              </a:ext>
            </a:extLst>
          </p:cNvPr>
          <p:cNvSpPr txBox="1"/>
          <p:nvPr/>
        </p:nvSpPr>
        <p:spPr>
          <a:xfrm>
            <a:off x="5953126" y="5630881"/>
            <a:ext cx="992579" cy="646331"/>
          </a:xfrm>
          <a:prstGeom prst="rect">
            <a:avLst/>
          </a:prstGeom>
          <a:noFill/>
        </p:spPr>
        <p:txBody>
          <a:bodyPr wrap="none" rtlCol="0">
            <a:spAutoFit/>
          </a:bodyPr>
          <a:lstStyle/>
          <a:p>
            <a:r>
              <a:rPr lang="en-US" sz="1800"/>
              <a:t>Support</a:t>
            </a:r>
          </a:p>
          <a:p>
            <a:r>
              <a:rPr lang="en-US" sz="1800"/>
              <a:t>Class N</a:t>
            </a:r>
          </a:p>
        </p:txBody>
      </p:sp>
      <p:sp>
        <p:nvSpPr>
          <p:cNvPr id="7" name="TextBox 6">
            <a:extLst>
              <a:ext uri="{FF2B5EF4-FFF2-40B4-BE49-F238E27FC236}">
                <a16:creationId xmlns:a16="http://schemas.microsoft.com/office/drawing/2014/main" id="{A13521D3-581B-2646-A983-8FCF536B9B91}"/>
              </a:ext>
            </a:extLst>
          </p:cNvPr>
          <p:cNvSpPr txBox="1"/>
          <p:nvPr/>
        </p:nvSpPr>
        <p:spPr>
          <a:xfrm>
            <a:off x="6171423" y="4608682"/>
            <a:ext cx="248786" cy="923330"/>
          </a:xfrm>
          <a:prstGeom prst="rect">
            <a:avLst/>
          </a:prstGeom>
          <a:noFill/>
        </p:spPr>
        <p:txBody>
          <a:bodyPr wrap="none" rtlCol="0">
            <a:spAutoFit/>
          </a:bodyPr>
          <a:lstStyle/>
          <a:p>
            <a:r>
              <a:rPr lang="en-US" sz="1800"/>
              <a:t>.</a:t>
            </a:r>
          </a:p>
          <a:p>
            <a:r>
              <a:rPr lang="en-US" sz="1800"/>
              <a:t>.</a:t>
            </a:r>
          </a:p>
          <a:p>
            <a:r>
              <a:rPr lang="en-US" sz="1800"/>
              <a:t>.</a:t>
            </a:r>
          </a:p>
        </p:txBody>
      </p:sp>
      <p:grpSp>
        <p:nvGrpSpPr>
          <p:cNvPr id="8" name="Group 7">
            <a:extLst>
              <a:ext uri="{FF2B5EF4-FFF2-40B4-BE49-F238E27FC236}">
                <a16:creationId xmlns:a16="http://schemas.microsoft.com/office/drawing/2014/main" id="{E49F8F47-55AF-3A4B-BDBA-4B2A40B06556}"/>
              </a:ext>
            </a:extLst>
          </p:cNvPr>
          <p:cNvGrpSpPr/>
          <p:nvPr/>
        </p:nvGrpSpPr>
        <p:grpSpPr>
          <a:xfrm>
            <a:off x="7172681" y="3653814"/>
            <a:ext cx="1016000" cy="1016000"/>
            <a:chOff x="1311897" y="2480731"/>
            <a:chExt cx="1219200" cy="1219200"/>
          </a:xfrm>
          <a:solidFill>
            <a:schemeClr val="tx2"/>
          </a:solidFill>
        </p:grpSpPr>
        <p:sp>
          <p:nvSpPr>
            <p:cNvPr id="9" name="Rectangle 8">
              <a:extLst>
                <a:ext uri="{FF2B5EF4-FFF2-40B4-BE49-F238E27FC236}">
                  <a16:creationId xmlns:a16="http://schemas.microsoft.com/office/drawing/2014/main" id="{7FB0084C-3D8D-C14B-A558-99CB90DCEF73}"/>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0203A91B-7399-FB4E-A291-D9FA4FED252A}"/>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FCA0F154-977A-6F49-B6D7-A7B9908BD616}"/>
                </a:ext>
              </a:extLst>
            </p:cNvPr>
            <p:cNvSpPr/>
            <p:nvPr/>
          </p:nvSpPr>
          <p:spPr>
            <a:xfrm>
              <a:off x="1616697" y="27855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2" name="Group 11">
            <a:extLst>
              <a:ext uri="{FF2B5EF4-FFF2-40B4-BE49-F238E27FC236}">
                <a16:creationId xmlns:a16="http://schemas.microsoft.com/office/drawing/2014/main" id="{0254F8FA-A094-E749-A7B7-9CC70A58D333}"/>
              </a:ext>
            </a:extLst>
          </p:cNvPr>
          <p:cNvGrpSpPr/>
          <p:nvPr/>
        </p:nvGrpSpPr>
        <p:grpSpPr>
          <a:xfrm>
            <a:off x="7172681" y="5270500"/>
            <a:ext cx="1016000" cy="1016000"/>
            <a:chOff x="1159497" y="2328331"/>
            <a:chExt cx="1219200" cy="1219200"/>
          </a:xfrm>
          <a:solidFill>
            <a:schemeClr val="accent4">
              <a:lumMod val="75000"/>
            </a:schemeClr>
          </a:solidFill>
        </p:grpSpPr>
        <p:sp>
          <p:nvSpPr>
            <p:cNvPr id="13" name="Rectangle 12">
              <a:extLst>
                <a:ext uri="{FF2B5EF4-FFF2-40B4-BE49-F238E27FC236}">
                  <a16:creationId xmlns:a16="http://schemas.microsoft.com/office/drawing/2014/main" id="{30E8F7C3-CFE6-2044-BD47-08ED3EA1CA4D}"/>
                </a:ext>
              </a:extLst>
            </p:cNvPr>
            <p:cNvSpPr/>
            <p:nvPr/>
          </p:nvSpPr>
          <p:spPr>
            <a:xfrm>
              <a:off x="1159497" y="23283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ACD6513E-706D-094F-A3A4-8999248FEC95}"/>
                </a:ext>
              </a:extLst>
            </p:cNvPr>
            <p:cNvSpPr/>
            <p:nvPr/>
          </p:nvSpPr>
          <p:spPr>
            <a:xfrm>
              <a:off x="1311897" y="24807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23EC2622-F75A-B948-A16B-D70267D888EA}"/>
                </a:ext>
              </a:extLst>
            </p:cNvPr>
            <p:cNvSpPr/>
            <p:nvPr/>
          </p:nvSpPr>
          <p:spPr>
            <a:xfrm>
              <a:off x="1464297" y="2633131"/>
              <a:ext cx="914400" cy="914400"/>
            </a:xfrm>
            <a:prstGeom prst="rect">
              <a:avLst/>
            </a:prstGeom>
            <a:gr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6" name="TextBox 15">
            <a:extLst>
              <a:ext uri="{FF2B5EF4-FFF2-40B4-BE49-F238E27FC236}">
                <a16:creationId xmlns:a16="http://schemas.microsoft.com/office/drawing/2014/main" id="{6A257436-7D2C-5747-BE79-189630B1264B}"/>
              </a:ext>
            </a:extLst>
          </p:cNvPr>
          <p:cNvSpPr txBox="1"/>
          <p:nvPr/>
        </p:nvSpPr>
        <p:spPr>
          <a:xfrm>
            <a:off x="6998340" y="3276191"/>
            <a:ext cx="601447" cy="369332"/>
          </a:xfrm>
          <a:prstGeom prst="rect">
            <a:avLst/>
          </a:prstGeom>
          <a:noFill/>
        </p:spPr>
        <p:txBody>
          <a:bodyPr wrap="none" rtlCol="0">
            <a:spAutoFit/>
          </a:bodyPr>
          <a:lstStyle/>
          <a:p>
            <a:r>
              <a:rPr lang="en-US" sz="1800"/>
              <a:t>K=3</a:t>
            </a:r>
          </a:p>
        </p:txBody>
      </p:sp>
      <p:sp>
        <p:nvSpPr>
          <p:cNvPr id="18" name="TextBox 17">
            <a:extLst>
              <a:ext uri="{FF2B5EF4-FFF2-40B4-BE49-F238E27FC236}">
                <a16:creationId xmlns:a16="http://schemas.microsoft.com/office/drawing/2014/main" id="{683E617E-5EE6-E14B-BC8A-6C3E1C15232A}"/>
              </a:ext>
            </a:extLst>
          </p:cNvPr>
          <p:cNvSpPr txBox="1"/>
          <p:nvPr/>
        </p:nvSpPr>
        <p:spPr>
          <a:xfrm>
            <a:off x="8700221" y="1997748"/>
            <a:ext cx="1223412" cy="369332"/>
          </a:xfrm>
          <a:prstGeom prst="rect">
            <a:avLst/>
          </a:prstGeom>
          <a:noFill/>
        </p:spPr>
        <p:txBody>
          <a:bodyPr wrap="none" rtlCol="0">
            <a:spAutoFit/>
          </a:bodyPr>
          <a:lstStyle/>
          <a:p>
            <a:r>
              <a:rPr lang="en-US" sz="1800"/>
              <a:t>Query Set</a:t>
            </a:r>
          </a:p>
        </p:txBody>
      </p:sp>
      <p:grpSp>
        <p:nvGrpSpPr>
          <p:cNvPr id="21" name="Group 20">
            <a:extLst>
              <a:ext uri="{FF2B5EF4-FFF2-40B4-BE49-F238E27FC236}">
                <a16:creationId xmlns:a16="http://schemas.microsoft.com/office/drawing/2014/main" id="{17C76C71-0926-41CE-9475-A5D6E85EFBD1}"/>
              </a:ext>
            </a:extLst>
          </p:cNvPr>
          <p:cNvGrpSpPr/>
          <p:nvPr/>
        </p:nvGrpSpPr>
        <p:grpSpPr>
          <a:xfrm>
            <a:off x="8935747" y="2428105"/>
            <a:ext cx="1016000" cy="1016000"/>
            <a:chOff x="10722896" y="2913726"/>
            <a:chExt cx="1219200" cy="1219200"/>
          </a:xfrm>
        </p:grpSpPr>
        <p:sp>
          <p:nvSpPr>
            <p:cNvPr id="17" name="Rectangle 16">
              <a:extLst>
                <a:ext uri="{FF2B5EF4-FFF2-40B4-BE49-F238E27FC236}">
                  <a16:creationId xmlns:a16="http://schemas.microsoft.com/office/drawing/2014/main" id="{8F2DD34E-75A8-CA46-A4B1-76768B0A9521}"/>
                </a:ext>
              </a:extLst>
            </p:cNvPr>
            <p:cNvSpPr/>
            <p:nvPr/>
          </p:nvSpPr>
          <p:spPr>
            <a:xfrm>
              <a:off x="10722896" y="2913726"/>
              <a:ext cx="914400" cy="914400"/>
            </a:xfrm>
            <a:prstGeom prst="rect">
              <a:avLst/>
            </a:prstGeom>
            <a:solidFill>
              <a:srgbClr val="7030A0"/>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a:t>
              </a:r>
            </a:p>
          </p:txBody>
        </p:sp>
        <p:sp>
          <p:nvSpPr>
            <p:cNvPr id="19" name="Rectangle 18">
              <a:extLst>
                <a:ext uri="{FF2B5EF4-FFF2-40B4-BE49-F238E27FC236}">
                  <a16:creationId xmlns:a16="http://schemas.microsoft.com/office/drawing/2014/main" id="{B4C1539B-4BAF-F642-AD94-E405D5DE27F9}"/>
                </a:ext>
              </a:extLst>
            </p:cNvPr>
            <p:cNvSpPr/>
            <p:nvPr/>
          </p:nvSpPr>
          <p:spPr>
            <a:xfrm>
              <a:off x="10875296" y="3066126"/>
              <a:ext cx="914400" cy="914400"/>
            </a:xfrm>
            <a:prstGeom prst="rect">
              <a:avLst/>
            </a:prstGeom>
            <a:solidFill>
              <a:srgbClr val="7030A0"/>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a:t>
              </a:r>
            </a:p>
          </p:txBody>
        </p:sp>
        <p:sp>
          <p:nvSpPr>
            <p:cNvPr id="20" name="Rectangle 19">
              <a:extLst>
                <a:ext uri="{FF2B5EF4-FFF2-40B4-BE49-F238E27FC236}">
                  <a16:creationId xmlns:a16="http://schemas.microsoft.com/office/drawing/2014/main" id="{915A90FF-8A18-024D-A96F-A55609B28185}"/>
                </a:ext>
              </a:extLst>
            </p:cNvPr>
            <p:cNvSpPr/>
            <p:nvPr/>
          </p:nvSpPr>
          <p:spPr>
            <a:xfrm>
              <a:off x="11027696" y="3218526"/>
              <a:ext cx="914400" cy="914400"/>
            </a:xfrm>
            <a:prstGeom prst="rect">
              <a:avLst/>
            </a:prstGeom>
            <a:solidFill>
              <a:srgbClr val="7030A0"/>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a:t>
              </a:r>
            </a:p>
          </p:txBody>
        </p:sp>
      </p:grpSp>
      <p:sp>
        <p:nvSpPr>
          <p:cNvPr id="22" name="Rounded Rectangle 21">
            <a:extLst>
              <a:ext uri="{FF2B5EF4-FFF2-40B4-BE49-F238E27FC236}">
                <a16:creationId xmlns:a16="http://schemas.microsoft.com/office/drawing/2014/main" id="{36F88B6A-2DE6-CB42-8A00-C17D32D339D7}"/>
              </a:ext>
            </a:extLst>
          </p:cNvPr>
          <p:cNvSpPr/>
          <p:nvPr/>
        </p:nvSpPr>
        <p:spPr>
          <a:xfrm>
            <a:off x="8778875" y="3846682"/>
            <a:ext cx="1444625" cy="24398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33"/>
              <a:t>FSL</a:t>
            </a:r>
          </a:p>
        </p:txBody>
      </p:sp>
      <p:cxnSp>
        <p:nvCxnSpPr>
          <p:cNvPr id="24" name="Straight Arrow Connector 23">
            <a:extLst>
              <a:ext uri="{FF2B5EF4-FFF2-40B4-BE49-F238E27FC236}">
                <a16:creationId xmlns:a16="http://schemas.microsoft.com/office/drawing/2014/main" id="{243FC346-11C1-D64B-891D-8F5E6ECFCE6F}"/>
              </a:ext>
            </a:extLst>
          </p:cNvPr>
          <p:cNvCxnSpPr>
            <a:cxnSpLocks/>
          </p:cNvCxnSpPr>
          <p:nvPr/>
        </p:nvCxnSpPr>
        <p:spPr>
          <a:xfrm>
            <a:off x="10243547" y="5023640"/>
            <a:ext cx="602925" cy="7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4718F7B-A2D1-2640-91A9-97CDCF5B6A6E}"/>
              </a:ext>
            </a:extLst>
          </p:cNvPr>
          <p:cNvSpPr txBox="1"/>
          <p:nvPr/>
        </p:nvSpPr>
        <p:spPr>
          <a:xfrm rot="16200000">
            <a:off x="10007982" y="4884650"/>
            <a:ext cx="2146742" cy="369332"/>
          </a:xfrm>
          <a:prstGeom prst="rect">
            <a:avLst/>
          </a:prstGeom>
          <a:noFill/>
        </p:spPr>
        <p:txBody>
          <a:bodyPr wrap="none" rtlCol="0">
            <a:spAutoFit/>
          </a:bodyPr>
          <a:lstStyle/>
          <a:p>
            <a:r>
              <a:rPr lang="en-US" sz="1800"/>
              <a:t>Class Probabilities </a:t>
            </a:r>
          </a:p>
        </p:txBody>
      </p:sp>
      <p:cxnSp>
        <p:nvCxnSpPr>
          <p:cNvPr id="26" name="Straight Arrow Connector 25">
            <a:extLst>
              <a:ext uri="{FF2B5EF4-FFF2-40B4-BE49-F238E27FC236}">
                <a16:creationId xmlns:a16="http://schemas.microsoft.com/office/drawing/2014/main" id="{C310B567-3CDA-DD47-9D78-1F1E1B542D42}"/>
              </a:ext>
            </a:extLst>
          </p:cNvPr>
          <p:cNvCxnSpPr/>
          <p:nvPr/>
        </p:nvCxnSpPr>
        <p:spPr>
          <a:xfrm>
            <a:off x="7830303" y="5012142"/>
            <a:ext cx="94857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15C0C7D-3290-8046-ACB8-1ACC0C69994C}"/>
              </a:ext>
            </a:extLst>
          </p:cNvPr>
          <p:cNvCxnSpPr>
            <a:cxnSpLocks/>
            <a:endCxn id="22" idx="0"/>
          </p:cNvCxnSpPr>
          <p:nvPr/>
        </p:nvCxnSpPr>
        <p:spPr>
          <a:xfrm>
            <a:off x="9501188" y="3480629"/>
            <a:ext cx="0" cy="366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90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97AF-19CD-BF48-8EE4-D3130A0DD4EF}"/>
              </a:ext>
            </a:extLst>
          </p:cNvPr>
          <p:cNvSpPr>
            <a:spLocks noGrp="1"/>
          </p:cNvSpPr>
          <p:nvPr>
            <p:ph type="title"/>
          </p:nvPr>
        </p:nvSpPr>
        <p:spPr/>
        <p:txBody>
          <a:bodyPr/>
          <a:lstStyle/>
          <a:p>
            <a:r>
              <a:rPr lang="en-US"/>
              <a:t>Few-shot Episodes</a:t>
            </a:r>
          </a:p>
        </p:txBody>
      </p:sp>
      <p:sp>
        <p:nvSpPr>
          <p:cNvPr id="3" name="Content Placeholder 2">
            <a:extLst>
              <a:ext uri="{FF2B5EF4-FFF2-40B4-BE49-F238E27FC236}">
                <a16:creationId xmlns:a16="http://schemas.microsoft.com/office/drawing/2014/main" id="{4052E2BB-0E09-AF43-AEFA-3942938E6E82}"/>
              </a:ext>
            </a:extLst>
          </p:cNvPr>
          <p:cNvSpPr>
            <a:spLocks noGrp="1"/>
          </p:cNvSpPr>
          <p:nvPr>
            <p:ph sz="quarter" idx="20"/>
          </p:nvPr>
        </p:nvSpPr>
        <p:spPr>
          <a:xfrm>
            <a:off x="1142999" y="1714500"/>
            <a:ext cx="4813087" cy="4572001"/>
          </a:xfrm>
        </p:spPr>
        <p:txBody>
          <a:bodyPr/>
          <a:lstStyle/>
          <a:p>
            <a:r>
              <a:rPr lang="en-US" dirty="0"/>
              <a:t>To train, we sample episodes with </a:t>
            </a:r>
            <a:r>
              <a:rPr lang="en-US" i="1" dirty="0"/>
              <a:t>K</a:t>
            </a:r>
            <a:r>
              <a:rPr lang="en-US" dirty="0"/>
              <a:t> classes and </a:t>
            </a:r>
            <a:r>
              <a:rPr lang="en-US" i="1" dirty="0"/>
              <a:t>N</a:t>
            </a:r>
            <a:r>
              <a:rPr lang="en-US" dirty="0"/>
              <a:t> support examples per class</a:t>
            </a:r>
          </a:p>
          <a:p>
            <a:endParaRPr lang="en-US" dirty="0"/>
          </a:p>
          <a:p>
            <a:r>
              <a:rPr lang="en-US" i="1" dirty="0"/>
              <a:t>N-shot, K</a:t>
            </a:r>
            <a:r>
              <a:rPr lang="en-US" dirty="0"/>
              <a:t>-way</a:t>
            </a:r>
          </a:p>
          <a:p>
            <a:pPr lvl="1"/>
            <a:r>
              <a:rPr lang="en-US" dirty="0"/>
              <a:t>e.g. in this example, the episode is 3-shot, 5-way</a:t>
            </a:r>
          </a:p>
          <a:p>
            <a:pPr lvl="1"/>
            <a:endParaRPr lang="en-US" dirty="0"/>
          </a:p>
          <a:p>
            <a:pPr lvl="1"/>
            <a:endParaRPr lang="en-US" dirty="0"/>
          </a:p>
          <a:p>
            <a:r>
              <a:rPr lang="en-US" dirty="0"/>
              <a:t>As opposed to standard labels which are fixed, class #s here are arbitrary and change from episode to episode</a:t>
            </a:r>
          </a:p>
          <a:p>
            <a:pPr lvl="1"/>
            <a:endParaRPr lang="en-US" dirty="0"/>
          </a:p>
        </p:txBody>
      </p:sp>
      <p:pic>
        <p:nvPicPr>
          <p:cNvPr id="6" name="Picture 5">
            <a:extLst>
              <a:ext uri="{FF2B5EF4-FFF2-40B4-BE49-F238E27FC236}">
                <a16:creationId xmlns:a16="http://schemas.microsoft.com/office/drawing/2014/main" id="{36889239-DDFF-DA45-B338-9D0C8FB9CB63}"/>
              </a:ext>
            </a:extLst>
          </p:cNvPr>
          <p:cNvPicPr>
            <a:picLocks noChangeAspect="1"/>
          </p:cNvPicPr>
          <p:nvPr/>
        </p:nvPicPr>
        <p:blipFill>
          <a:blip r:embed="rId2"/>
          <a:stretch>
            <a:fillRect/>
          </a:stretch>
        </p:blipFill>
        <p:spPr>
          <a:xfrm>
            <a:off x="7538469" y="1922213"/>
            <a:ext cx="4519521" cy="4649088"/>
          </a:xfrm>
          <a:prstGeom prst="rect">
            <a:avLst/>
          </a:prstGeom>
          <a:ln>
            <a:solidFill>
              <a:schemeClr val="accent3">
                <a:lumMod val="75000"/>
              </a:schemeClr>
            </a:solidFill>
          </a:ln>
        </p:spPr>
      </p:pic>
      <p:sp>
        <p:nvSpPr>
          <p:cNvPr id="14" name="TextBox 13">
            <a:extLst>
              <a:ext uri="{FF2B5EF4-FFF2-40B4-BE49-F238E27FC236}">
                <a16:creationId xmlns:a16="http://schemas.microsoft.com/office/drawing/2014/main" id="{3463FD5A-CB69-2E4E-AD03-77CF64D7E08C}"/>
              </a:ext>
            </a:extLst>
          </p:cNvPr>
          <p:cNvSpPr txBox="1"/>
          <p:nvPr/>
        </p:nvSpPr>
        <p:spPr>
          <a:xfrm>
            <a:off x="6371867" y="2141711"/>
            <a:ext cx="1062517" cy="369332"/>
          </a:xfrm>
          <a:prstGeom prst="rect">
            <a:avLst/>
          </a:prstGeom>
          <a:noFill/>
        </p:spPr>
        <p:txBody>
          <a:bodyPr wrap="square" rtlCol="0">
            <a:spAutoFit/>
          </a:bodyPr>
          <a:lstStyle/>
          <a:p>
            <a:r>
              <a:rPr lang="en-US" sz="1800"/>
              <a:t>Class 1</a:t>
            </a:r>
          </a:p>
        </p:txBody>
      </p:sp>
      <p:sp>
        <p:nvSpPr>
          <p:cNvPr id="15" name="TextBox 14">
            <a:extLst>
              <a:ext uri="{FF2B5EF4-FFF2-40B4-BE49-F238E27FC236}">
                <a16:creationId xmlns:a16="http://schemas.microsoft.com/office/drawing/2014/main" id="{443A9EEC-0628-024D-AD53-15FD413B6306}"/>
              </a:ext>
            </a:extLst>
          </p:cNvPr>
          <p:cNvSpPr txBox="1"/>
          <p:nvPr/>
        </p:nvSpPr>
        <p:spPr>
          <a:xfrm>
            <a:off x="6371867" y="3009602"/>
            <a:ext cx="1062517" cy="369332"/>
          </a:xfrm>
          <a:prstGeom prst="rect">
            <a:avLst/>
          </a:prstGeom>
          <a:noFill/>
        </p:spPr>
        <p:txBody>
          <a:bodyPr wrap="square" rtlCol="0">
            <a:spAutoFit/>
          </a:bodyPr>
          <a:lstStyle/>
          <a:p>
            <a:r>
              <a:rPr lang="en-US" sz="1800"/>
              <a:t>Class 2</a:t>
            </a:r>
          </a:p>
        </p:txBody>
      </p:sp>
      <p:sp>
        <p:nvSpPr>
          <p:cNvPr id="21" name="TextBox 20">
            <a:extLst>
              <a:ext uri="{FF2B5EF4-FFF2-40B4-BE49-F238E27FC236}">
                <a16:creationId xmlns:a16="http://schemas.microsoft.com/office/drawing/2014/main" id="{8A4099D2-61E7-D742-8C98-C6FC4BEB55B1}"/>
              </a:ext>
            </a:extLst>
          </p:cNvPr>
          <p:cNvSpPr txBox="1"/>
          <p:nvPr/>
        </p:nvSpPr>
        <p:spPr>
          <a:xfrm>
            <a:off x="6371867" y="5794976"/>
            <a:ext cx="1062517" cy="369332"/>
          </a:xfrm>
          <a:prstGeom prst="rect">
            <a:avLst/>
          </a:prstGeom>
          <a:noFill/>
        </p:spPr>
        <p:txBody>
          <a:bodyPr wrap="square" rtlCol="0">
            <a:spAutoFit/>
          </a:bodyPr>
          <a:lstStyle/>
          <a:p>
            <a:r>
              <a:rPr lang="en-US" sz="1800"/>
              <a:t>Class 5</a:t>
            </a:r>
          </a:p>
        </p:txBody>
      </p:sp>
      <p:sp>
        <p:nvSpPr>
          <p:cNvPr id="22" name="TextBox 21">
            <a:extLst>
              <a:ext uri="{FF2B5EF4-FFF2-40B4-BE49-F238E27FC236}">
                <a16:creationId xmlns:a16="http://schemas.microsoft.com/office/drawing/2014/main" id="{5F363449-D797-6B4A-9F10-525E83364986}"/>
              </a:ext>
            </a:extLst>
          </p:cNvPr>
          <p:cNvSpPr txBox="1"/>
          <p:nvPr/>
        </p:nvSpPr>
        <p:spPr>
          <a:xfrm>
            <a:off x="6371867" y="4269762"/>
            <a:ext cx="1062517" cy="369332"/>
          </a:xfrm>
          <a:prstGeom prst="rect">
            <a:avLst/>
          </a:prstGeom>
          <a:noFill/>
        </p:spPr>
        <p:txBody>
          <a:bodyPr wrap="square" rtlCol="0">
            <a:spAutoFit/>
          </a:bodyPr>
          <a:lstStyle/>
          <a:p>
            <a:pPr algn="ctr"/>
            <a:r>
              <a:rPr lang="en-US" sz="1800"/>
              <a:t>…</a:t>
            </a:r>
          </a:p>
        </p:txBody>
      </p:sp>
      <p:cxnSp>
        <p:nvCxnSpPr>
          <p:cNvPr id="26" name="Straight Connector 25">
            <a:extLst>
              <a:ext uri="{FF2B5EF4-FFF2-40B4-BE49-F238E27FC236}">
                <a16:creationId xmlns:a16="http://schemas.microsoft.com/office/drawing/2014/main" id="{AF5AFE27-AEB3-B046-B38C-15E6F0EA8838}"/>
              </a:ext>
            </a:extLst>
          </p:cNvPr>
          <p:cNvCxnSpPr>
            <a:cxnSpLocks/>
          </p:cNvCxnSpPr>
          <p:nvPr/>
        </p:nvCxnSpPr>
        <p:spPr>
          <a:xfrm>
            <a:off x="10205542" y="1261242"/>
            <a:ext cx="0" cy="5409209"/>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47C9F2C9-B443-5A45-B144-167D03C32848}"/>
              </a:ext>
            </a:extLst>
          </p:cNvPr>
          <p:cNvSpPr txBox="1"/>
          <p:nvPr/>
        </p:nvSpPr>
        <p:spPr>
          <a:xfrm>
            <a:off x="8247990" y="1453731"/>
            <a:ext cx="1541774" cy="369332"/>
          </a:xfrm>
          <a:prstGeom prst="rect">
            <a:avLst/>
          </a:prstGeom>
          <a:noFill/>
        </p:spPr>
        <p:txBody>
          <a:bodyPr wrap="square" rtlCol="0">
            <a:spAutoFit/>
          </a:bodyPr>
          <a:lstStyle/>
          <a:p>
            <a:r>
              <a:rPr lang="en-US" sz="1800"/>
              <a:t>Support Set</a:t>
            </a:r>
          </a:p>
        </p:txBody>
      </p:sp>
      <p:sp>
        <p:nvSpPr>
          <p:cNvPr id="30" name="TextBox 29">
            <a:extLst>
              <a:ext uri="{FF2B5EF4-FFF2-40B4-BE49-F238E27FC236}">
                <a16:creationId xmlns:a16="http://schemas.microsoft.com/office/drawing/2014/main" id="{C1BBD02E-FCD0-9F40-BAAD-221D1E2CC861}"/>
              </a:ext>
            </a:extLst>
          </p:cNvPr>
          <p:cNvSpPr txBox="1"/>
          <p:nvPr/>
        </p:nvSpPr>
        <p:spPr>
          <a:xfrm>
            <a:off x="10460908" y="1452719"/>
            <a:ext cx="1541774" cy="369332"/>
          </a:xfrm>
          <a:prstGeom prst="rect">
            <a:avLst/>
          </a:prstGeom>
          <a:noFill/>
        </p:spPr>
        <p:txBody>
          <a:bodyPr wrap="square" rtlCol="0">
            <a:spAutoFit/>
          </a:bodyPr>
          <a:lstStyle/>
          <a:p>
            <a:r>
              <a:rPr lang="en-US" sz="1800"/>
              <a:t>Query Set</a:t>
            </a:r>
          </a:p>
        </p:txBody>
      </p:sp>
    </p:spTree>
    <p:extLst>
      <p:ext uri="{BB962C8B-B14F-4D97-AF65-F5344CB8AC3E}">
        <p14:creationId xmlns:p14="http://schemas.microsoft.com/office/powerpoint/2010/main" val="41795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F84EC-67AA-874E-8E4E-6A7384C435EA}"/>
              </a:ext>
            </a:extLst>
          </p:cNvPr>
          <p:cNvSpPr>
            <a:spLocks noGrp="1"/>
          </p:cNvSpPr>
          <p:nvPr>
            <p:ph type="title"/>
          </p:nvPr>
        </p:nvSpPr>
        <p:spPr/>
        <p:txBody>
          <a:bodyPr/>
          <a:lstStyle/>
          <a:p>
            <a:r>
              <a:rPr lang="en-US"/>
              <a:t>Few-shot Training</a:t>
            </a:r>
          </a:p>
        </p:txBody>
      </p:sp>
      <p:sp>
        <p:nvSpPr>
          <p:cNvPr id="3" name="Content Placeholder 2">
            <a:extLst>
              <a:ext uri="{FF2B5EF4-FFF2-40B4-BE49-F238E27FC236}">
                <a16:creationId xmlns:a16="http://schemas.microsoft.com/office/drawing/2014/main" id="{A04572EA-6C5D-0B4D-B283-E406D81B36DC}"/>
              </a:ext>
            </a:extLst>
          </p:cNvPr>
          <p:cNvSpPr>
            <a:spLocks noGrp="1"/>
          </p:cNvSpPr>
          <p:nvPr>
            <p:ph sz="quarter" idx="20"/>
          </p:nvPr>
        </p:nvSpPr>
        <p:spPr/>
        <p:txBody>
          <a:bodyPr/>
          <a:lstStyle/>
          <a:p>
            <a:r>
              <a:rPr lang="en-US"/>
              <a:t>“Classical” Training</a:t>
            </a:r>
          </a:p>
          <a:p>
            <a:pPr lvl="1"/>
            <a:r>
              <a:rPr lang="en-US"/>
              <a:t>Train encoder on large data task, e.g. ImageNet</a:t>
            </a:r>
          </a:p>
          <a:p>
            <a:pPr lvl="1"/>
            <a:r>
              <a:rPr lang="en-US"/>
              <a:t>Slow, requires hundreds of examples per class</a:t>
            </a:r>
          </a:p>
          <a:p>
            <a:pPr lvl="1"/>
            <a:endParaRPr lang="en-US"/>
          </a:p>
          <a:p>
            <a:r>
              <a:rPr lang="en-US"/>
              <a:t>Few-Shot Training</a:t>
            </a:r>
          </a:p>
          <a:p>
            <a:pPr lvl="1"/>
            <a:r>
              <a:rPr lang="en-US"/>
              <a:t>Randomly sample episodes instead of batches</a:t>
            </a:r>
          </a:p>
          <a:p>
            <a:pPr lvl="1"/>
            <a:r>
              <a:rPr lang="en-US"/>
              <a:t>Slow, requires hundreds of examples per</a:t>
            </a:r>
            <a:br>
              <a:rPr lang="en-US"/>
            </a:br>
            <a:r>
              <a:rPr lang="en-US"/>
              <a:t>class </a:t>
            </a:r>
            <a:r>
              <a:rPr lang="en-US" b="1" i="1"/>
              <a:t>during training</a:t>
            </a:r>
          </a:p>
          <a:p>
            <a:pPr lvl="1"/>
            <a:endParaRPr lang="en-US" b="1" i="1"/>
          </a:p>
          <a:p>
            <a:r>
              <a:rPr lang="en-US"/>
              <a:t>Specifically training in a way that</a:t>
            </a:r>
            <a:br>
              <a:rPr lang="en-US"/>
            </a:br>
            <a:r>
              <a:rPr lang="en-US"/>
              <a:t>matches the task at inference</a:t>
            </a:r>
          </a:p>
          <a:p>
            <a:endParaRPr lang="en-US"/>
          </a:p>
        </p:txBody>
      </p:sp>
      <p:pic>
        <p:nvPicPr>
          <p:cNvPr id="4" name="Picture 3">
            <a:extLst>
              <a:ext uri="{FF2B5EF4-FFF2-40B4-BE49-F238E27FC236}">
                <a16:creationId xmlns:a16="http://schemas.microsoft.com/office/drawing/2014/main" id="{0F602762-7551-0F4E-B672-9A5DEF38CD83}"/>
              </a:ext>
            </a:extLst>
          </p:cNvPr>
          <p:cNvPicPr>
            <a:picLocks noChangeAspect="1"/>
          </p:cNvPicPr>
          <p:nvPr/>
        </p:nvPicPr>
        <p:blipFill>
          <a:blip r:embed="rId2"/>
          <a:stretch>
            <a:fillRect/>
          </a:stretch>
        </p:blipFill>
        <p:spPr>
          <a:xfrm>
            <a:off x="6787848" y="4583423"/>
            <a:ext cx="4800857" cy="1703078"/>
          </a:xfrm>
          <a:prstGeom prst="rect">
            <a:avLst/>
          </a:prstGeom>
          <a:effectLst>
            <a:softEdge rad="63500"/>
          </a:effectLst>
        </p:spPr>
      </p:pic>
    </p:spTree>
    <p:extLst>
      <p:ext uri="{BB962C8B-B14F-4D97-AF65-F5344CB8AC3E}">
        <p14:creationId xmlns:p14="http://schemas.microsoft.com/office/powerpoint/2010/main" val="256658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7845-D29A-4706-A259-3153DE4ED64D}"/>
              </a:ext>
            </a:extLst>
          </p:cNvPr>
          <p:cNvSpPr>
            <a:spLocks noGrp="1"/>
          </p:cNvSpPr>
          <p:nvPr>
            <p:ph type="title"/>
          </p:nvPr>
        </p:nvSpPr>
        <p:spPr/>
        <p:txBody>
          <a:bodyPr/>
          <a:lstStyle/>
          <a:p>
            <a:r>
              <a:rPr lang="en-US"/>
              <a:t>Day 1 agenda</a:t>
            </a:r>
          </a:p>
        </p:txBody>
      </p:sp>
      <p:sp>
        <p:nvSpPr>
          <p:cNvPr id="3" name="Content Placeholder 2">
            <a:extLst>
              <a:ext uri="{FF2B5EF4-FFF2-40B4-BE49-F238E27FC236}">
                <a16:creationId xmlns:a16="http://schemas.microsoft.com/office/drawing/2014/main" id="{791EE29D-9DD7-4A2B-8C2E-988E0AED8CFE}"/>
              </a:ext>
            </a:extLst>
          </p:cNvPr>
          <p:cNvSpPr>
            <a:spLocks noGrp="1"/>
          </p:cNvSpPr>
          <p:nvPr>
            <p:ph sz="quarter" idx="20"/>
          </p:nvPr>
        </p:nvSpPr>
        <p:spPr/>
        <p:txBody>
          <a:bodyPr/>
          <a:lstStyle/>
          <a:p>
            <a:r>
              <a:rPr lang="en-US" dirty="0"/>
              <a:t>Brief Recap on state of Deep Learning</a:t>
            </a:r>
          </a:p>
          <a:p>
            <a:endParaRPr lang="en-US" dirty="0"/>
          </a:p>
          <a:p>
            <a:r>
              <a:rPr lang="en-US" dirty="0"/>
              <a:t>What is Few-Shot Learning?</a:t>
            </a:r>
          </a:p>
          <a:p>
            <a:pPr lvl="1"/>
            <a:r>
              <a:rPr lang="en-US" dirty="0"/>
              <a:t>What is it?</a:t>
            </a:r>
          </a:p>
          <a:p>
            <a:pPr lvl="1"/>
            <a:r>
              <a:rPr lang="en-US" dirty="0"/>
              <a:t>How does it work? (just the basics)</a:t>
            </a:r>
          </a:p>
          <a:p>
            <a:pPr lvl="1"/>
            <a:r>
              <a:rPr lang="en-US" dirty="0"/>
              <a:t>And why should I care?</a:t>
            </a:r>
          </a:p>
          <a:p>
            <a:endParaRPr lang="en-US" dirty="0"/>
          </a:p>
          <a:p>
            <a:r>
              <a:rPr lang="en-US" dirty="0"/>
              <a:t>Applications</a:t>
            </a:r>
          </a:p>
          <a:p>
            <a:pPr lvl="1"/>
            <a:r>
              <a:rPr lang="en-US" dirty="0" err="1"/>
              <a:t>Sharkzor</a:t>
            </a:r>
            <a:r>
              <a:rPr lang="en-US" dirty="0"/>
              <a:t> - Few-shot for image filtering</a:t>
            </a:r>
          </a:p>
          <a:p>
            <a:pPr lvl="1"/>
            <a:endParaRPr lang="en-US" dirty="0"/>
          </a:p>
          <a:p>
            <a:r>
              <a:rPr lang="en-US" dirty="0"/>
              <a:t>Coding Examples</a:t>
            </a:r>
          </a:p>
          <a:p>
            <a:pPr lvl="1"/>
            <a:r>
              <a:rPr lang="en-US" dirty="0"/>
              <a:t>Applying few-shot to new data</a:t>
            </a:r>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0525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30</a:t>
            </a:fld>
            <a:endParaRPr lang="en-US"/>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a:xfrm>
            <a:off x="2667000" y="225778"/>
            <a:ext cx="9144000" cy="1092483"/>
          </a:xfrm>
        </p:spPr>
        <p:txBody>
          <a:bodyPr/>
          <a:lstStyle/>
          <a:p>
            <a:r>
              <a:rPr lang="en-US" dirty="0"/>
              <a:t>An example model – Prototypical Networks</a:t>
            </a:r>
          </a:p>
        </p:txBody>
      </p:sp>
      <p:sp>
        <p:nvSpPr>
          <p:cNvPr id="38" name="Content Placeholder 3">
            <a:extLst>
              <a:ext uri="{FF2B5EF4-FFF2-40B4-BE49-F238E27FC236}">
                <a16:creationId xmlns:a16="http://schemas.microsoft.com/office/drawing/2014/main" id="{F7B27781-D866-CF44-BDF9-C71DA97C3F88}"/>
              </a:ext>
            </a:extLst>
          </p:cNvPr>
          <p:cNvSpPr>
            <a:spLocks noGrp="1"/>
          </p:cNvSpPr>
          <p:nvPr>
            <p:ph sz="quarter" idx="20"/>
          </p:nvPr>
        </p:nvSpPr>
        <p:spPr>
          <a:xfrm>
            <a:off x="1143000" y="1714500"/>
            <a:ext cx="10668000" cy="4476751"/>
          </a:xfrm>
        </p:spPr>
        <p:txBody>
          <a:bodyPr/>
          <a:lstStyle/>
          <a:p>
            <a:pPr marL="457200" indent="-457200">
              <a:buFont typeface="+mj-lt"/>
              <a:buAutoNum type="arabicPeriod"/>
            </a:pPr>
            <a:r>
              <a:rPr lang="en-US" dirty="0"/>
              <a:t>Place datapoints into an embedded vector space</a:t>
            </a:r>
          </a:p>
          <a:p>
            <a:pPr marL="457200" indent="-457200">
              <a:buFont typeface="+mj-lt"/>
              <a:buAutoNum type="arabicPeriod"/>
            </a:pPr>
            <a:r>
              <a:rPr lang="en-US" dirty="0"/>
              <a:t>Each class is represented by a “prototype”, the average of its members</a:t>
            </a:r>
          </a:p>
          <a:p>
            <a:pPr marL="457200" indent="-457200">
              <a:buFont typeface="+mj-lt"/>
              <a:buAutoNum type="arabicPeriod"/>
            </a:pPr>
            <a:r>
              <a:rPr lang="en-US" dirty="0"/>
              <a:t>Unlabeled examples are placed into the </a:t>
            </a:r>
            <a:br>
              <a:rPr lang="en-US" dirty="0"/>
            </a:br>
            <a:r>
              <a:rPr lang="en-US" dirty="0"/>
              <a:t>nearest group based on distance to prototypes</a:t>
            </a:r>
          </a:p>
          <a:p>
            <a:endParaRPr lang="en-US" dirty="0"/>
          </a:p>
          <a:p>
            <a:r>
              <a:rPr lang="en-US" i="1" dirty="0"/>
              <a:t>Metric-based</a:t>
            </a:r>
            <a:r>
              <a:rPr lang="en-US" dirty="0"/>
              <a:t> approach to few-shot</a:t>
            </a:r>
            <a:br>
              <a:rPr lang="en-US" dirty="0"/>
            </a:br>
            <a:r>
              <a:rPr lang="en-US" dirty="0"/>
              <a:t>(Snell et al., 2017)</a:t>
            </a:r>
          </a:p>
          <a:p>
            <a:pPr lvl="1"/>
            <a:r>
              <a:rPr lang="en-US" dirty="0"/>
              <a:t>Model is trained to learn features where class</a:t>
            </a:r>
            <a:br>
              <a:rPr lang="en-US" dirty="0"/>
            </a:br>
            <a:r>
              <a:rPr lang="en-US" dirty="0"/>
              <a:t>comparison can be done</a:t>
            </a:r>
          </a:p>
          <a:p>
            <a:pPr lvl="1"/>
            <a:r>
              <a:rPr lang="en-US" dirty="0"/>
              <a:t>Similar to nearest neighbors, but with improved</a:t>
            </a:r>
            <a:br>
              <a:rPr lang="en-US" dirty="0"/>
            </a:br>
            <a:r>
              <a:rPr lang="en-US" dirty="0"/>
              <a:t>performance on new classes</a:t>
            </a:r>
          </a:p>
          <a:p>
            <a:pPr lvl="1"/>
            <a:endParaRPr lang="en-US" dirty="0"/>
          </a:p>
          <a:p>
            <a:r>
              <a:rPr lang="en-US" dirty="0"/>
              <a:t>Distance function forces strong inductive bias that helps model generalize</a:t>
            </a:r>
          </a:p>
          <a:p>
            <a:pPr lvl="1"/>
            <a:endParaRPr lang="en-US" dirty="0"/>
          </a:p>
        </p:txBody>
      </p:sp>
      <p:grpSp>
        <p:nvGrpSpPr>
          <p:cNvPr id="4" name="Group 3">
            <a:extLst>
              <a:ext uri="{FF2B5EF4-FFF2-40B4-BE49-F238E27FC236}">
                <a16:creationId xmlns:a16="http://schemas.microsoft.com/office/drawing/2014/main" id="{94178A0B-9147-48AA-A5C1-67973C0BD093}"/>
              </a:ext>
            </a:extLst>
          </p:cNvPr>
          <p:cNvGrpSpPr/>
          <p:nvPr/>
        </p:nvGrpSpPr>
        <p:grpSpPr>
          <a:xfrm>
            <a:off x="7969251" y="2746375"/>
            <a:ext cx="3358865" cy="2499081"/>
            <a:chOff x="9563101" y="3295650"/>
            <a:chExt cx="4030638" cy="2998897"/>
          </a:xfrm>
        </p:grpSpPr>
        <p:sp>
          <p:nvSpPr>
            <p:cNvPr id="57" name="Rectangle 56">
              <a:extLst>
                <a:ext uri="{FF2B5EF4-FFF2-40B4-BE49-F238E27FC236}">
                  <a16:creationId xmlns:a16="http://schemas.microsoft.com/office/drawing/2014/main" id="{C3A00F39-F985-BC4A-99BD-8BBCE5BDFF4B}"/>
                </a:ext>
              </a:extLst>
            </p:cNvPr>
            <p:cNvSpPr/>
            <p:nvPr/>
          </p:nvSpPr>
          <p:spPr>
            <a:xfrm>
              <a:off x="9563101" y="3295650"/>
              <a:ext cx="4030638" cy="29988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8" name="Oval 57">
              <a:extLst>
                <a:ext uri="{FF2B5EF4-FFF2-40B4-BE49-F238E27FC236}">
                  <a16:creationId xmlns:a16="http://schemas.microsoft.com/office/drawing/2014/main" id="{9DFE4541-9A16-8A4B-B67B-ACF5C09F51FF}"/>
                </a:ext>
              </a:extLst>
            </p:cNvPr>
            <p:cNvSpPr/>
            <p:nvPr/>
          </p:nvSpPr>
          <p:spPr>
            <a:xfrm>
              <a:off x="10062092" y="3794408"/>
              <a:ext cx="193577" cy="193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9" name="Oval 58">
              <a:extLst>
                <a:ext uri="{FF2B5EF4-FFF2-40B4-BE49-F238E27FC236}">
                  <a16:creationId xmlns:a16="http://schemas.microsoft.com/office/drawing/2014/main" id="{5D4A3DE2-E0B8-5847-80D2-4BCD020B684E}"/>
                </a:ext>
              </a:extLst>
            </p:cNvPr>
            <p:cNvSpPr/>
            <p:nvPr/>
          </p:nvSpPr>
          <p:spPr>
            <a:xfrm>
              <a:off x="10214492" y="3946808"/>
              <a:ext cx="193577" cy="193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0" name="Oval 59">
              <a:extLst>
                <a:ext uri="{FF2B5EF4-FFF2-40B4-BE49-F238E27FC236}">
                  <a16:creationId xmlns:a16="http://schemas.microsoft.com/office/drawing/2014/main" id="{FF971253-470A-8548-B7DF-9F786177B72B}"/>
                </a:ext>
              </a:extLst>
            </p:cNvPr>
            <p:cNvSpPr/>
            <p:nvPr/>
          </p:nvSpPr>
          <p:spPr>
            <a:xfrm>
              <a:off x="10375995" y="3697620"/>
              <a:ext cx="193577" cy="193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Oval 60">
              <a:extLst>
                <a:ext uri="{FF2B5EF4-FFF2-40B4-BE49-F238E27FC236}">
                  <a16:creationId xmlns:a16="http://schemas.microsoft.com/office/drawing/2014/main" id="{B28537B9-D5C9-6543-87B5-D87366683361}"/>
                </a:ext>
              </a:extLst>
            </p:cNvPr>
            <p:cNvSpPr/>
            <p:nvPr/>
          </p:nvSpPr>
          <p:spPr>
            <a:xfrm>
              <a:off x="12285264" y="4045308"/>
              <a:ext cx="193577" cy="19357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2" name="Oval 61">
              <a:extLst>
                <a:ext uri="{FF2B5EF4-FFF2-40B4-BE49-F238E27FC236}">
                  <a16:creationId xmlns:a16="http://schemas.microsoft.com/office/drawing/2014/main" id="{93454508-8F65-034D-B419-125055B001A5}"/>
                </a:ext>
              </a:extLst>
            </p:cNvPr>
            <p:cNvSpPr/>
            <p:nvPr/>
          </p:nvSpPr>
          <p:spPr>
            <a:xfrm>
              <a:off x="12599167" y="3948520"/>
              <a:ext cx="193577" cy="19357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3" name="Oval 62">
              <a:extLst>
                <a:ext uri="{FF2B5EF4-FFF2-40B4-BE49-F238E27FC236}">
                  <a16:creationId xmlns:a16="http://schemas.microsoft.com/office/drawing/2014/main" id="{3E7B30A7-D941-4043-A285-B3F8C86B2B6C}"/>
                </a:ext>
              </a:extLst>
            </p:cNvPr>
            <p:cNvSpPr/>
            <p:nvPr/>
          </p:nvSpPr>
          <p:spPr>
            <a:xfrm>
              <a:off x="12630424" y="4253321"/>
              <a:ext cx="193577" cy="19357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4" name="Oval 63">
              <a:extLst>
                <a:ext uri="{FF2B5EF4-FFF2-40B4-BE49-F238E27FC236}">
                  <a16:creationId xmlns:a16="http://schemas.microsoft.com/office/drawing/2014/main" id="{2F52188E-52A8-9D47-96C1-34268D3A281D}"/>
                </a:ext>
              </a:extLst>
            </p:cNvPr>
            <p:cNvSpPr/>
            <p:nvPr/>
          </p:nvSpPr>
          <p:spPr>
            <a:xfrm>
              <a:off x="11768678" y="5588158"/>
              <a:ext cx="193577" cy="193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5" name="Oval 64">
              <a:extLst>
                <a:ext uri="{FF2B5EF4-FFF2-40B4-BE49-F238E27FC236}">
                  <a16:creationId xmlns:a16="http://schemas.microsoft.com/office/drawing/2014/main" id="{62D87B4D-1132-7042-A235-4FA1F79D322E}"/>
                </a:ext>
              </a:extLst>
            </p:cNvPr>
            <p:cNvSpPr/>
            <p:nvPr/>
          </p:nvSpPr>
          <p:spPr>
            <a:xfrm>
              <a:off x="11921078" y="5740558"/>
              <a:ext cx="193577" cy="193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6" name="Oval 65">
              <a:extLst>
                <a:ext uri="{FF2B5EF4-FFF2-40B4-BE49-F238E27FC236}">
                  <a16:creationId xmlns:a16="http://schemas.microsoft.com/office/drawing/2014/main" id="{041F2602-2CF5-814B-8382-AC3624C5CC7A}"/>
                </a:ext>
              </a:extLst>
            </p:cNvPr>
            <p:cNvSpPr/>
            <p:nvPr/>
          </p:nvSpPr>
          <p:spPr>
            <a:xfrm>
              <a:off x="12082581" y="5491369"/>
              <a:ext cx="193577" cy="19357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7" name="Triangle 66">
              <a:extLst>
                <a:ext uri="{FF2B5EF4-FFF2-40B4-BE49-F238E27FC236}">
                  <a16:creationId xmlns:a16="http://schemas.microsoft.com/office/drawing/2014/main" id="{3FBF3CD1-FAC4-4840-87E8-7FD3BF3E794C}"/>
                </a:ext>
              </a:extLst>
            </p:cNvPr>
            <p:cNvSpPr/>
            <p:nvPr/>
          </p:nvSpPr>
          <p:spPr>
            <a:xfrm>
              <a:off x="11979184" y="4867095"/>
              <a:ext cx="306080" cy="26386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8" name="Straight Connector 67">
              <a:extLst>
                <a:ext uri="{FF2B5EF4-FFF2-40B4-BE49-F238E27FC236}">
                  <a16:creationId xmlns:a16="http://schemas.microsoft.com/office/drawing/2014/main" id="{C5F04D17-7FDC-274B-B053-E694F957056D}"/>
                </a:ext>
              </a:extLst>
            </p:cNvPr>
            <p:cNvCxnSpPr>
              <a:cxnSpLocks/>
              <a:endCxn id="67" idx="1"/>
            </p:cNvCxnSpPr>
            <p:nvPr/>
          </p:nvCxnSpPr>
          <p:spPr>
            <a:xfrm>
              <a:off x="10569572" y="3996004"/>
              <a:ext cx="1486132" cy="100302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2C8DBF8-57B6-3F44-B822-31AC5065F874}"/>
                </a:ext>
              </a:extLst>
            </p:cNvPr>
            <p:cNvCxnSpPr>
              <a:cxnSpLocks/>
              <a:endCxn id="67" idx="3"/>
            </p:cNvCxnSpPr>
            <p:nvPr/>
          </p:nvCxnSpPr>
          <p:spPr>
            <a:xfrm flipV="1">
              <a:off x="12036084" y="5130957"/>
              <a:ext cx="96140" cy="47548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104A154-6589-494C-BD65-6B8257059B5E}"/>
                </a:ext>
              </a:extLst>
            </p:cNvPr>
            <p:cNvCxnSpPr>
              <a:cxnSpLocks/>
              <a:endCxn id="67" idx="5"/>
            </p:cNvCxnSpPr>
            <p:nvPr/>
          </p:nvCxnSpPr>
          <p:spPr>
            <a:xfrm flipH="1">
              <a:off x="12208744" y="4311411"/>
              <a:ext cx="326340" cy="68761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30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Few-Shot in action</a:t>
            </a:r>
          </a:p>
        </p:txBody>
      </p:sp>
      <p:sp>
        <p:nvSpPr>
          <p:cNvPr id="4" name="Text Placeholder 3">
            <a:extLst>
              <a:ext uri="{FF2B5EF4-FFF2-40B4-BE49-F238E27FC236}">
                <a16:creationId xmlns:a16="http://schemas.microsoft.com/office/drawing/2014/main" id="{FC154B04-AF84-4964-82D6-674840057335}"/>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39FC0D2-8331-4EA8-939C-4C499C0505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6766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0956-FF1D-7E48-8002-AC0500B43072}"/>
              </a:ext>
            </a:extLst>
          </p:cNvPr>
          <p:cNvSpPr>
            <a:spLocks noGrp="1"/>
          </p:cNvSpPr>
          <p:nvPr>
            <p:ph type="title"/>
          </p:nvPr>
        </p:nvSpPr>
        <p:spPr/>
        <p:txBody>
          <a:bodyPr/>
          <a:lstStyle/>
          <a:p>
            <a:r>
              <a:rPr lang="en-US"/>
              <a:t>Few-shot learning beyond images</a:t>
            </a:r>
          </a:p>
        </p:txBody>
      </p:sp>
      <p:sp>
        <p:nvSpPr>
          <p:cNvPr id="3" name="Content Placeholder 2">
            <a:extLst>
              <a:ext uri="{FF2B5EF4-FFF2-40B4-BE49-F238E27FC236}">
                <a16:creationId xmlns:a16="http://schemas.microsoft.com/office/drawing/2014/main" id="{F1B07CDA-F2AD-D548-8B95-8BD3A6F13054}"/>
              </a:ext>
            </a:extLst>
          </p:cNvPr>
          <p:cNvSpPr>
            <a:spLocks noGrp="1"/>
          </p:cNvSpPr>
          <p:nvPr>
            <p:ph sz="quarter" idx="20"/>
          </p:nvPr>
        </p:nvSpPr>
        <p:spPr/>
        <p:txBody>
          <a:bodyPr/>
          <a:lstStyle/>
          <a:p>
            <a:r>
              <a:rPr lang="en-US"/>
              <a:t>While image datasets are the most common </a:t>
            </a:r>
            <a:br>
              <a:rPr lang="en-US"/>
            </a:br>
            <a:r>
              <a:rPr lang="en-US"/>
              <a:t>benchmarks, few-shot has been successfully applied</a:t>
            </a:r>
            <a:br>
              <a:rPr lang="en-US"/>
            </a:br>
            <a:r>
              <a:rPr lang="en-US"/>
              <a:t>to many other data modalities</a:t>
            </a:r>
          </a:p>
          <a:p>
            <a:endParaRPr lang="en-US"/>
          </a:p>
          <a:p>
            <a:r>
              <a:rPr lang="en-US"/>
              <a:t>Images</a:t>
            </a:r>
          </a:p>
          <a:p>
            <a:pPr lvl="1"/>
            <a:r>
              <a:rPr lang="en-US"/>
              <a:t>Image filtering</a:t>
            </a:r>
          </a:p>
          <a:p>
            <a:pPr lvl="1"/>
            <a:r>
              <a:rPr lang="en-US" err="1"/>
              <a:t>GeoINT</a:t>
            </a:r>
            <a:endParaRPr lang="en-US"/>
          </a:p>
          <a:p>
            <a:r>
              <a:rPr lang="en-US"/>
              <a:t>Text</a:t>
            </a:r>
          </a:p>
          <a:p>
            <a:pPr lvl="1"/>
            <a:r>
              <a:rPr lang="en-US"/>
              <a:t>Authorship attribution</a:t>
            </a:r>
          </a:p>
          <a:p>
            <a:r>
              <a:rPr lang="en-US"/>
              <a:t>Audio</a:t>
            </a:r>
          </a:p>
          <a:p>
            <a:pPr lvl="1"/>
            <a:r>
              <a:rPr lang="en-US"/>
              <a:t>Event detection, speaker identification</a:t>
            </a:r>
          </a:p>
          <a:p>
            <a:r>
              <a:rPr lang="en-US"/>
              <a:t>Video</a:t>
            </a:r>
          </a:p>
          <a:p>
            <a:pPr lvl="1"/>
            <a:r>
              <a:rPr lang="en-US"/>
              <a:t>Activity recognition</a:t>
            </a:r>
          </a:p>
        </p:txBody>
      </p:sp>
      <p:pic>
        <p:nvPicPr>
          <p:cNvPr id="4" name="Content Placeholder 5">
            <a:extLst>
              <a:ext uri="{FF2B5EF4-FFF2-40B4-BE49-F238E27FC236}">
                <a16:creationId xmlns:a16="http://schemas.microsoft.com/office/drawing/2014/main" id="{FF1666A5-1CC3-F646-9B39-4DBADB240EC2}"/>
              </a:ext>
            </a:extLst>
          </p:cNvPr>
          <p:cNvPicPr>
            <a:picLocks noChangeAspect="1"/>
          </p:cNvPicPr>
          <p:nvPr/>
        </p:nvPicPr>
        <p:blipFill>
          <a:blip r:embed="rId3"/>
          <a:srcRect/>
          <a:stretch/>
        </p:blipFill>
        <p:spPr>
          <a:xfrm>
            <a:off x="8994049" y="1171470"/>
            <a:ext cx="3048001" cy="1748367"/>
          </a:xfrm>
          <a:prstGeom prst="rect">
            <a:avLst/>
          </a:prstGeom>
        </p:spPr>
      </p:pic>
      <p:pic>
        <p:nvPicPr>
          <p:cNvPr id="5" name="Picture 4">
            <a:extLst>
              <a:ext uri="{FF2B5EF4-FFF2-40B4-BE49-F238E27FC236}">
                <a16:creationId xmlns:a16="http://schemas.microsoft.com/office/drawing/2014/main" id="{B8FCF6CD-507E-8A4C-BC19-D407FE96CC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8994049" y="4125174"/>
            <a:ext cx="3197951" cy="636264"/>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E2F3824F-4E71-3545-A6BF-08DAFF1EF21B}"/>
              </a:ext>
            </a:extLst>
          </p:cNvPr>
          <p:cNvPicPr>
            <a:picLocks noChangeAspect="1"/>
          </p:cNvPicPr>
          <p:nvPr/>
        </p:nvPicPr>
        <p:blipFill>
          <a:blip r:embed="rId5"/>
          <a:stretch>
            <a:fillRect/>
          </a:stretch>
        </p:blipFill>
        <p:spPr>
          <a:xfrm>
            <a:off x="6873305" y="4810125"/>
            <a:ext cx="3310759" cy="2018455"/>
          </a:xfrm>
          <a:prstGeom prst="rect">
            <a:avLst/>
          </a:prstGeom>
        </p:spPr>
      </p:pic>
      <p:grpSp>
        <p:nvGrpSpPr>
          <p:cNvPr id="16" name="Group 15">
            <a:extLst>
              <a:ext uri="{FF2B5EF4-FFF2-40B4-BE49-F238E27FC236}">
                <a16:creationId xmlns:a16="http://schemas.microsoft.com/office/drawing/2014/main" id="{7495D669-B869-3745-9FFD-694E931D63F0}"/>
              </a:ext>
            </a:extLst>
          </p:cNvPr>
          <p:cNvGrpSpPr/>
          <p:nvPr/>
        </p:nvGrpSpPr>
        <p:grpSpPr>
          <a:xfrm>
            <a:off x="7239000" y="2571623"/>
            <a:ext cx="1892321" cy="1854803"/>
            <a:chOff x="6454956" y="2409827"/>
            <a:chExt cx="2539093" cy="2129897"/>
          </a:xfrm>
        </p:grpSpPr>
        <p:pic>
          <p:nvPicPr>
            <p:cNvPr id="12" name="Graphic 11" descr="Document">
              <a:extLst>
                <a:ext uri="{FF2B5EF4-FFF2-40B4-BE49-F238E27FC236}">
                  <a16:creationId xmlns:a16="http://schemas.microsoft.com/office/drawing/2014/main" id="{AFAB8F25-67D3-C94F-8110-291DCF4643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5106" y="2614913"/>
              <a:ext cx="1338943" cy="1338943"/>
            </a:xfrm>
            <a:prstGeom prst="rect">
              <a:avLst/>
            </a:prstGeom>
          </p:spPr>
        </p:pic>
        <p:pic>
          <p:nvPicPr>
            <p:cNvPr id="13" name="Graphic 12" descr="Document">
              <a:extLst>
                <a:ext uri="{FF2B5EF4-FFF2-40B4-BE49-F238E27FC236}">
                  <a16:creationId xmlns:a16="http://schemas.microsoft.com/office/drawing/2014/main" id="{49B92A7A-79F6-7247-9F21-63E452890B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85634" y="2409827"/>
              <a:ext cx="1338943" cy="1338943"/>
            </a:xfrm>
            <a:prstGeom prst="rect">
              <a:avLst/>
            </a:prstGeom>
          </p:spPr>
        </p:pic>
        <p:pic>
          <p:nvPicPr>
            <p:cNvPr id="14" name="Graphic 13" descr="Document">
              <a:extLst>
                <a:ext uri="{FF2B5EF4-FFF2-40B4-BE49-F238E27FC236}">
                  <a16:creationId xmlns:a16="http://schemas.microsoft.com/office/drawing/2014/main" id="{5DA96BD3-FD80-5246-BEF5-587244D7E5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4956" y="2885314"/>
              <a:ext cx="1338943" cy="1338943"/>
            </a:xfrm>
            <a:prstGeom prst="rect">
              <a:avLst/>
            </a:prstGeom>
          </p:spPr>
        </p:pic>
        <p:pic>
          <p:nvPicPr>
            <p:cNvPr id="15" name="Graphic 14" descr="Document">
              <a:extLst>
                <a:ext uri="{FF2B5EF4-FFF2-40B4-BE49-F238E27FC236}">
                  <a16:creationId xmlns:a16="http://schemas.microsoft.com/office/drawing/2014/main" id="{418CC92F-246D-1D47-888C-AA3C73DE2E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9742" y="3200781"/>
              <a:ext cx="1338943" cy="1338943"/>
            </a:xfrm>
            <a:prstGeom prst="rect">
              <a:avLst/>
            </a:prstGeom>
          </p:spPr>
        </p:pic>
      </p:grpSp>
    </p:spTree>
    <p:extLst>
      <p:ext uri="{BB962C8B-B14F-4D97-AF65-F5344CB8AC3E}">
        <p14:creationId xmlns:p14="http://schemas.microsoft.com/office/powerpoint/2010/main" val="69721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8056-AF65-C94E-B5F1-0510A7F4991F}"/>
              </a:ext>
            </a:extLst>
          </p:cNvPr>
          <p:cNvSpPr>
            <a:spLocks noGrp="1"/>
          </p:cNvSpPr>
          <p:nvPr>
            <p:ph type="title"/>
          </p:nvPr>
        </p:nvSpPr>
        <p:spPr/>
        <p:txBody>
          <a:bodyPr/>
          <a:lstStyle/>
          <a:p>
            <a:r>
              <a:rPr lang="en-US"/>
              <a:t>GPT-3 - Language Models are Few-shot Learners</a:t>
            </a:r>
          </a:p>
        </p:txBody>
      </p:sp>
      <p:sp>
        <p:nvSpPr>
          <p:cNvPr id="3" name="Content Placeholder 2">
            <a:extLst>
              <a:ext uri="{FF2B5EF4-FFF2-40B4-BE49-F238E27FC236}">
                <a16:creationId xmlns:a16="http://schemas.microsoft.com/office/drawing/2014/main" id="{18799DC1-4486-0945-A77E-EA7EB764A0D4}"/>
              </a:ext>
            </a:extLst>
          </p:cNvPr>
          <p:cNvSpPr>
            <a:spLocks noGrp="1"/>
          </p:cNvSpPr>
          <p:nvPr>
            <p:ph sz="quarter" idx="20"/>
          </p:nvPr>
        </p:nvSpPr>
        <p:spPr/>
        <p:txBody>
          <a:bodyPr/>
          <a:lstStyle/>
          <a:p>
            <a:r>
              <a:rPr lang="en-US" dirty="0"/>
              <a:t>For large language models, support</a:t>
            </a:r>
            <a:br>
              <a:rPr lang="en-US" dirty="0"/>
            </a:br>
            <a:r>
              <a:rPr lang="en-US" dirty="0"/>
              <a:t>examples can be provided as context</a:t>
            </a:r>
            <a:br>
              <a:rPr lang="en-US" dirty="0"/>
            </a:br>
            <a:r>
              <a:rPr lang="en-US" dirty="0"/>
              <a:t>(Brown et al., 2020)</a:t>
            </a:r>
          </a:p>
          <a:p>
            <a:endParaRPr lang="en-US" dirty="0"/>
          </a:p>
          <a:p>
            <a:r>
              <a:rPr lang="en-US" dirty="0"/>
              <a:t>This trend to ever larger models has</a:t>
            </a:r>
            <a:br>
              <a:rPr lang="en-US" dirty="0"/>
            </a:br>
            <a:r>
              <a:rPr lang="en-US" dirty="0"/>
              <a:t>been stronger in NLP than other</a:t>
            </a:r>
            <a:br>
              <a:rPr lang="en-US" dirty="0"/>
            </a:br>
            <a:r>
              <a:rPr lang="en-US" dirty="0"/>
              <a:t>domains</a:t>
            </a:r>
          </a:p>
          <a:p>
            <a:pPr lvl="1"/>
            <a:r>
              <a:rPr lang="en-US" dirty="0"/>
              <a:t>Large training datasets have their own</a:t>
            </a:r>
            <a:br>
              <a:rPr lang="en-US" dirty="0"/>
            </a:br>
            <a:r>
              <a:rPr lang="en-US" dirty="0"/>
              <a:t>concerns, especially around bias</a:t>
            </a:r>
          </a:p>
          <a:p>
            <a:endParaRPr lang="en-US" dirty="0"/>
          </a:p>
        </p:txBody>
      </p:sp>
      <p:sp>
        <p:nvSpPr>
          <p:cNvPr id="4" name="Rectangle 3">
            <a:extLst>
              <a:ext uri="{FF2B5EF4-FFF2-40B4-BE49-F238E27FC236}">
                <a16:creationId xmlns:a16="http://schemas.microsoft.com/office/drawing/2014/main" id="{2BD6AAF3-3F40-9142-BADC-1D0782D8149A}"/>
              </a:ext>
            </a:extLst>
          </p:cNvPr>
          <p:cNvSpPr/>
          <p:nvPr/>
        </p:nvSpPr>
        <p:spPr>
          <a:xfrm>
            <a:off x="9481461" y="4786100"/>
            <a:ext cx="2588978" cy="276999"/>
          </a:xfrm>
          <a:prstGeom prst="rect">
            <a:avLst/>
          </a:prstGeom>
        </p:spPr>
        <p:txBody>
          <a:bodyPr wrap="none">
            <a:spAutoFit/>
          </a:bodyPr>
          <a:lstStyle/>
          <a:p>
            <a:r>
              <a:rPr lang="en-US" sz="1200"/>
              <a:t>https://</a:t>
            </a:r>
            <a:r>
              <a:rPr lang="en-US" sz="1200" err="1"/>
              <a:t>arxiv.org</a:t>
            </a:r>
            <a:r>
              <a:rPr lang="en-US" sz="1200"/>
              <a:t>/pdf/2005.14165.pdf</a:t>
            </a:r>
          </a:p>
        </p:txBody>
      </p:sp>
      <p:pic>
        <p:nvPicPr>
          <p:cNvPr id="6" name="Picture 5" descr="An example of few-shot learning in GPT-3.&#10;&#10;From fig 2.1 of https://arxiv.org/pdf/2005.14165.pdf">
            <a:extLst>
              <a:ext uri="{FF2B5EF4-FFF2-40B4-BE49-F238E27FC236}">
                <a16:creationId xmlns:a16="http://schemas.microsoft.com/office/drawing/2014/main" id="{140C4EA2-AE83-A247-8108-3CF70ED5D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477" y="1369800"/>
            <a:ext cx="5613400" cy="3416300"/>
          </a:xfrm>
          <a:prstGeom prst="rect">
            <a:avLst/>
          </a:prstGeom>
        </p:spPr>
      </p:pic>
    </p:spTree>
    <p:extLst>
      <p:ext uri="{BB962C8B-B14F-4D97-AF65-F5344CB8AC3E}">
        <p14:creationId xmlns:p14="http://schemas.microsoft.com/office/powerpoint/2010/main" val="117204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36AB-04D5-4129-9896-8B8A34116DB3}"/>
              </a:ext>
            </a:extLst>
          </p:cNvPr>
          <p:cNvSpPr>
            <a:spLocks noGrp="1"/>
          </p:cNvSpPr>
          <p:nvPr>
            <p:ph type="title"/>
          </p:nvPr>
        </p:nvSpPr>
        <p:spPr/>
        <p:txBody>
          <a:bodyPr/>
          <a:lstStyle/>
          <a:p>
            <a:r>
              <a:rPr lang="en-US"/>
              <a:t>Sharkzor Demo</a:t>
            </a:r>
          </a:p>
        </p:txBody>
      </p:sp>
      <p:sp>
        <p:nvSpPr>
          <p:cNvPr id="4" name="Content Placeholder 3">
            <a:extLst>
              <a:ext uri="{FF2B5EF4-FFF2-40B4-BE49-F238E27FC236}">
                <a16:creationId xmlns:a16="http://schemas.microsoft.com/office/drawing/2014/main" id="{8E8FA142-F6E3-4E85-B8CC-DD74D6955DA8}"/>
              </a:ext>
            </a:extLst>
          </p:cNvPr>
          <p:cNvSpPr>
            <a:spLocks noGrp="1"/>
          </p:cNvSpPr>
          <p:nvPr>
            <p:ph sz="quarter" idx="20"/>
          </p:nvPr>
        </p:nvSpPr>
        <p:spPr/>
        <p:txBody>
          <a:bodyPr/>
          <a:lstStyle/>
          <a:p>
            <a:endParaRPr lang="en-US"/>
          </a:p>
        </p:txBody>
      </p:sp>
      <p:pic>
        <p:nvPicPr>
          <p:cNvPr id="5" name="Picture 4">
            <a:extLst>
              <a:ext uri="{FF2B5EF4-FFF2-40B4-BE49-F238E27FC236}">
                <a16:creationId xmlns:a16="http://schemas.microsoft.com/office/drawing/2014/main" id="{9E0BB6D8-33EF-4445-A238-F441383F45BD}"/>
              </a:ext>
            </a:extLst>
          </p:cNvPr>
          <p:cNvPicPr>
            <a:picLocks noChangeAspect="1"/>
          </p:cNvPicPr>
          <p:nvPr/>
        </p:nvPicPr>
        <p:blipFill>
          <a:blip r:embed="rId3"/>
          <a:stretch>
            <a:fillRect/>
          </a:stretch>
        </p:blipFill>
        <p:spPr>
          <a:xfrm>
            <a:off x="1398543" y="1591255"/>
            <a:ext cx="10156914" cy="4818489"/>
          </a:xfrm>
          <a:prstGeom prst="rect">
            <a:avLst/>
          </a:prstGeom>
        </p:spPr>
      </p:pic>
    </p:spTree>
    <p:extLst>
      <p:ext uri="{BB962C8B-B14F-4D97-AF65-F5344CB8AC3E}">
        <p14:creationId xmlns:p14="http://schemas.microsoft.com/office/powerpoint/2010/main" val="248706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State of the field</a:t>
            </a:r>
          </a:p>
        </p:txBody>
      </p:sp>
      <p:sp>
        <p:nvSpPr>
          <p:cNvPr id="4" name="Text Placeholder 3">
            <a:extLst>
              <a:ext uri="{FF2B5EF4-FFF2-40B4-BE49-F238E27FC236}">
                <a16:creationId xmlns:a16="http://schemas.microsoft.com/office/drawing/2014/main" id="{FC154B04-AF84-4964-82D6-674840057335}"/>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039FC0D2-8331-4EA8-939C-4C499C0505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5275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3FCB-FC51-9B4F-A868-F83FA22BB977}"/>
              </a:ext>
            </a:extLst>
          </p:cNvPr>
          <p:cNvSpPr>
            <a:spLocks noGrp="1"/>
          </p:cNvSpPr>
          <p:nvPr>
            <p:ph type="title"/>
          </p:nvPr>
        </p:nvSpPr>
        <p:spPr/>
        <p:txBody>
          <a:bodyPr/>
          <a:lstStyle/>
          <a:p>
            <a:r>
              <a:rPr lang="en-US"/>
              <a:t>A brief history</a:t>
            </a:r>
          </a:p>
        </p:txBody>
      </p:sp>
      <p:sp>
        <p:nvSpPr>
          <p:cNvPr id="3" name="Content Placeholder 2">
            <a:extLst>
              <a:ext uri="{FF2B5EF4-FFF2-40B4-BE49-F238E27FC236}">
                <a16:creationId xmlns:a16="http://schemas.microsoft.com/office/drawing/2014/main" id="{CF764B3F-4514-5A45-B3A9-698587245219}"/>
              </a:ext>
            </a:extLst>
          </p:cNvPr>
          <p:cNvSpPr>
            <a:spLocks noGrp="1"/>
          </p:cNvSpPr>
          <p:nvPr>
            <p:ph sz="quarter" idx="20"/>
          </p:nvPr>
        </p:nvSpPr>
        <p:spPr/>
        <p:txBody>
          <a:bodyPr/>
          <a:lstStyle/>
          <a:p>
            <a:r>
              <a:rPr lang="en-US" dirty="0"/>
              <a:t>Current conception introduced in Lake et al., 2015</a:t>
            </a:r>
          </a:p>
          <a:p>
            <a:r>
              <a:rPr lang="en-US" dirty="0"/>
              <a:t>Many algorithms proposed, two major contenders</a:t>
            </a:r>
          </a:p>
          <a:p>
            <a:pPr lvl="1"/>
            <a:r>
              <a:rPr lang="en-US" dirty="0" err="1"/>
              <a:t>ProtoNets</a:t>
            </a:r>
            <a:r>
              <a:rPr lang="en-US" dirty="0"/>
              <a:t> (Snell et al., 2017)</a:t>
            </a:r>
          </a:p>
          <a:p>
            <a:pPr lvl="1"/>
            <a:r>
              <a:rPr lang="en-US" dirty="0"/>
              <a:t>MAML (Finn et al., 2017)</a:t>
            </a:r>
          </a:p>
          <a:p>
            <a:pPr lvl="1"/>
            <a:endParaRPr lang="en-US" dirty="0"/>
          </a:p>
          <a:p>
            <a:r>
              <a:rPr lang="en-US" dirty="0"/>
              <a:t>Current trends:</a:t>
            </a:r>
          </a:p>
          <a:p>
            <a:pPr lvl="1"/>
            <a:r>
              <a:rPr lang="en-US" dirty="0"/>
              <a:t>Scaling up. Baselines are still focused on small image datasets</a:t>
            </a:r>
          </a:p>
          <a:p>
            <a:pPr lvl="1"/>
            <a:r>
              <a:rPr lang="en-US" dirty="0"/>
              <a:t>More work into understanding when few-shot succeeds and fails</a:t>
            </a:r>
          </a:p>
          <a:p>
            <a:pPr lvl="1"/>
            <a:r>
              <a:rPr lang="en-US" dirty="0"/>
              <a:t>Extending to real-world problems</a:t>
            </a:r>
          </a:p>
          <a:p>
            <a:pPr lvl="2"/>
            <a:r>
              <a:rPr lang="en-US" dirty="0"/>
              <a:t>By 2017 PNNL had developed methods for handling “none-of-the-above” images. This topic is only recently </a:t>
            </a:r>
            <a:r>
              <a:rPr lang="en-US"/>
              <a:t>in other </a:t>
            </a:r>
            <a:r>
              <a:rPr lang="en-US" dirty="0"/>
              <a:t>academic literature (Gao et al., 2019)</a:t>
            </a:r>
          </a:p>
          <a:p>
            <a:pPr marL="457182" lvl="1" indent="0">
              <a:buNone/>
            </a:pPr>
            <a:endParaRPr lang="en-US" dirty="0"/>
          </a:p>
          <a:p>
            <a:r>
              <a:rPr lang="en-US" dirty="0"/>
              <a:t>Workshop on Meta-Learning (at </a:t>
            </a:r>
            <a:r>
              <a:rPr lang="en-US" dirty="0" err="1"/>
              <a:t>NeurIPS</a:t>
            </a:r>
            <a:r>
              <a:rPr lang="en-US" dirty="0"/>
              <a:t>) now in 4</a:t>
            </a:r>
            <a:r>
              <a:rPr lang="en-US" baseline="30000" dirty="0"/>
              <a:t>th</a:t>
            </a:r>
            <a:r>
              <a:rPr lang="en-US" dirty="0"/>
              <a:t> year</a:t>
            </a:r>
          </a:p>
          <a:p>
            <a:endParaRPr lang="en-US" dirty="0"/>
          </a:p>
        </p:txBody>
      </p:sp>
      <p:pic>
        <p:nvPicPr>
          <p:cNvPr id="5" name="Picture 4">
            <a:extLst>
              <a:ext uri="{FF2B5EF4-FFF2-40B4-BE49-F238E27FC236}">
                <a16:creationId xmlns:a16="http://schemas.microsoft.com/office/drawing/2014/main" id="{05154592-A02A-C64E-A190-D4824C9BB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110" y="165100"/>
            <a:ext cx="2590800" cy="3263900"/>
          </a:xfrm>
          <a:prstGeom prst="rect">
            <a:avLst/>
          </a:prstGeom>
        </p:spPr>
      </p:pic>
      <p:sp>
        <p:nvSpPr>
          <p:cNvPr id="6" name="TextBox 5">
            <a:extLst>
              <a:ext uri="{FF2B5EF4-FFF2-40B4-BE49-F238E27FC236}">
                <a16:creationId xmlns:a16="http://schemas.microsoft.com/office/drawing/2014/main" id="{DDEFC3DB-CE2B-F647-A7B0-B7B89755B297}"/>
              </a:ext>
            </a:extLst>
          </p:cNvPr>
          <p:cNvSpPr txBox="1"/>
          <p:nvPr/>
        </p:nvSpPr>
        <p:spPr>
          <a:xfrm>
            <a:off x="9943569" y="3409425"/>
            <a:ext cx="2210862" cy="461665"/>
          </a:xfrm>
          <a:prstGeom prst="rect">
            <a:avLst/>
          </a:prstGeom>
          <a:noFill/>
        </p:spPr>
        <p:txBody>
          <a:bodyPr wrap="none" rtlCol="0">
            <a:spAutoFit/>
          </a:bodyPr>
          <a:lstStyle/>
          <a:p>
            <a:r>
              <a:rPr lang="en-US" sz="1200" dirty="0" err="1"/>
              <a:t>Omniglot</a:t>
            </a:r>
            <a:r>
              <a:rPr lang="en-US" sz="1200" dirty="0"/>
              <a:t> dataset, from Fig 1. </a:t>
            </a:r>
            <a:br>
              <a:rPr lang="en-US" sz="1200" dirty="0"/>
            </a:br>
            <a:r>
              <a:rPr lang="en-US" sz="1200" dirty="0"/>
              <a:t>Lake et al (2019)</a:t>
            </a:r>
          </a:p>
        </p:txBody>
      </p:sp>
    </p:spTree>
    <p:extLst>
      <p:ext uri="{BB962C8B-B14F-4D97-AF65-F5344CB8AC3E}">
        <p14:creationId xmlns:p14="http://schemas.microsoft.com/office/powerpoint/2010/main" val="125662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1FBE-DE37-C849-AC02-F2383B87D8AC}"/>
              </a:ext>
            </a:extLst>
          </p:cNvPr>
          <p:cNvSpPr>
            <a:spLocks noGrp="1"/>
          </p:cNvSpPr>
          <p:nvPr>
            <p:ph type="title"/>
          </p:nvPr>
        </p:nvSpPr>
        <p:spPr/>
        <p:txBody>
          <a:bodyPr/>
          <a:lstStyle/>
          <a:p>
            <a:r>
              <a:rPr lang="en-US"/>
              <a:t>A sneak peek at Days 2 – 4 </a:t>
            </a:r>
          </a:p>
        </p:txBody>
      </p:sp>
      <p:sp>
        <p:nvSpPr>
          <p:cNvPr id="3" name="Content Placeholder 2">
            <a:extLst>
              <a:ext uri="{FF2B5EF4-FFF2-40B4-BE49-F238E27FC236}">
                <a16:creationId xmlns:a16="http://schemas.microsoft.com/office/drawing/2014/main" id="{1E139EB0-003A-8943-A003-CF6DACF860AD}"/>
              </a:ext>
            </a:extLst>
          </p:cNvPr>
          <p:cNvSpPr>
            <a:spLocks noGrp="1"/>
          </p:cNvSpPr>
          <p:nvPr>
            <p:ph sz="quarter" idx="20"/>
          </p:nvPr>
        </p:nvSpPr>
        <p:spPr/>
        <p:txBody>
          <a:bodyPr/>
          <a:lstStyle/>
          <a:p>
            <a:r>
              <a:rPr lang="en-US" dirty="0"/>
              <a:t>Day 2</a:t>
            </a:r>
          </a:p>
          <a:p>
            <a:pPr lvl="1"/>
            <a:r>
              <a:rPr lang="en-US" dirty="0"/>
              <a:t>Implementing few-shot learning</a:t>
            </a:r>
          </a:p>
          <a:p>
            <a:pPr lvl="1"/>
            <a:r>
              <a:rPr lang="en-US" dirty="0"/>
              <a:t>Models</a:t>
            </a:r>
          </a:p>
          <a:p>
            <a:pPr lvl="1"/>
            <a:r>
              <a:rPr lang="en-US" dirty="0"/>
              <a:t>Training</a:t>
            </a:r>
          </a:p>
          <a:p>
            <a:pPr lvl="1"/>
            <a:endParaRPr lang="en-US" dirty="0"/>
          </a:p>
          <a:p>
            <a:r>
              <a:rPr lang="en-US" dirty="0"/>
              <a:t>Day 3</a:t>
            </a:r>
          </a:p>
          <a:p>
            <a:pPr lvl="1"/>
            <a:r>
              <a:rPr lang="en-US" dirty="0"/>
              <a:t>Beyond images - Text, Audio, Video</a:t>
            </a:r>
          </a:p>
          <a:p>
            <a:pPr lvl="1"/>
            <a:r>
              <a:rPr lang="en-US" dirty="0"/>
              <a:t>Visual attention / Localization</a:t>
            </a:r>
          </a:p>
          <a:p>
            <a:pPr lvl="1"/>
            <a:endParaRPr lang="en-US" dirty="0"/>
          </a:p>
          <a:p>
            <a:r>
              <a:rPr lang="en-US" dirty="0"/>
              <a:t>Day 4</a:t>
            </a:r>
          </a:p>
          <a:p>
            <a:pPr lvl="1"/>
            <a:r>
              <a:rPr lang="en-US" dirty="0"/>
              <a:t>Evaluating few-shot learning</a:t>
            </a:r>
          </a:p>
          <a:p>
            <a:pPr lvl="1"/>
            <a:r>
              <a:rPr lang="en-US" dirty="0"/>
              <a:t>Alternatives to few-shot</a:t>
            </a:r>
          </a:p>
          <a:p>
            <a:pPr lvl="1"/>
            <a:r>
              <a:rPr lang="en-US" dirty="0"/>
              <a:t>Other topics</a:t>
            </a:r>
          </a:p>
        </p:txBody>
      </p:sp>
    </p:spTree>
    <p:extLst>
      <p:ext uri="{BB962C8B-B14F-4D97-AF65-F5344CB8AC3E}">
        <p14:creationId xmlns:p14="http://schemas.microsoft.com/office/powerpoint/2010/main" val="403227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a:t>State of Deep Learning</a:t>
            </a:r>
          </a:p>
        </p:txBody>
      </p:sp>
      <p:sp>
        <p:nvSpPr>
          <p:cNvPr id="4" name="Text Placeholder 3">
            <a:extLst>
              <a:ext uri="{FF2B5EF4-FFF2-40B4-BE49-F238E27FC236}">
                <a16:creationId xmlns:a16="http://schemas.microsoft.com/office/drawing/2014/main" id="{7BACC2B0-8C1F-4CEF-810E-5C4AF435BFF2}"/>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570EF4D-92B5-4D80-8152-3F3AB6CF9C6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9108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342886"/>
            <a:fld id="{03722D57-58D6-9447-A6D5-A97F6C35A8FB}" type="slidenum">
              <a:rPr lang="en-US"/>
              <a:pPr defTabSz="342886"/>
              <a:t>6</a:t>
            </a:fld>
            <a:endParaRPr lang="en-US"/>
          </a:p>
        </p:txBody>
      </p:sp>
      <p:sp>
        <p:nvSpPr>
          <p:cNvPr id="4" name="Title 3"/>
          <p:cNvSpPr>
            <a:spLocks noGrp="1"/>
          </p:cNvSpPr>
          <p:nvPr>
            <p:ph type="title"/>
          </p:nvPr>
        </p:nvSpPr>
        <p:spPr/>
        <p:txBody>
          <a:bodyPr/>
          <a:lstStyle/>
          <a:p>
            <a:r>
              <a:rPr lang="en-US"/>
              <a:t>Deep Learning vs. Machine Learning </a:t>
            </a:r>
            <a:br>
              <a:rPr lang="en-US"/>
            </a:br>
            <a:r>
              <a:rPr lang="en-US"/>
              <a:t>vs. Artificial Intelligence</a:t>
            </a:r>
          </a:p>
        </p:txBody>
      </p:sp>
      <p:sp>
        <p:nvSpPr>
          <p:cNvPr id="15" name="Content Placeholder 2">
            <a:extLst>
              <a:ext uri="{FF2B5EF4-FFF2-40B4-BE49-F238E27FC236}">
                <a16:creationId xmlns:a16="http://schemas.microsoft.com/office/drawing/2014/main" id="{EA1EEF07-7D30-4148-BFBB-0D84984AAB13}"/>
              </a:ext>
            </a:extLst>
          </p:cNvPr>
          <p:cNvSpPr>
            <a:spLocks noGrp="1"/>
          </p:cNvSpPr>
          <p:nvPr>
            <p:ph sz="quarter" idx="20"/>
          </p:nvPr>
        </p:nvSpPr>
        <p:spPr>
          <a:xfrm>
            <a:off x="7086599" y="1557115"/>
            <a:ext cx="4953000" cy="4904011"/>
          </a:xfrm>
        </p:spPr>
        <p:txBody>
          <a:bodyPr/>
          <a:lstStyle/>
          <a:p>
            <a:pPr marL="0" indent="0">
              <a:buNone/>
            </a:pPr>
            <a:r>
              <a:rPr lang="en-US" sz="2500" b="1" u="sng"/>
              <a:t>Deep Learning</a:t>
            </a:r>
          </a:p>
          <a:p>
            <a:r>
              <a:rPr lang="en-US"/>
              <a:t>Machine learning is a family of algorithms that improve by learning from data </a:t>
            </a:r>
          </a:p>
          <a:p>
            <a:endParaRPr lang="en-US"/>
          </a:p>
          <a:p>
            <a:r>
              <a:rPr lang="en-US"/>
              <a:t>A neural network is one of those algorithms</a:t>
            </a:r>
          </a:p>
          <a:p>
            <a:endParaRPr lang="en-US"/>
          </a:p>
          <a:p>
            <a:r>
              <a:rPr lang="en-US"/>
              <a:t>Neural networks are made up of successive </a:t>
            </a:r>
            <a:r>
              <a:rPr lang="en-US" i="1"/>
              <a:t>layers. </a:t>
            </a:r>
            <a:r>
              <a:rPr lang="en-US"/>
              <a:t>Deep learning models have many layers </a:t>
            </a:r>
          </a:p>
        </p:txBody>
      </p:sp>
      <p:sp>
        <p:nvSpPr>
          <p:cNvPr id="17" name="Oval 16">
            <a:extLst>
              <a:ext uri="{FF2B5EF4-FFF2-40B4-BE49-F238E27FC236}">
                <a16:creationId xmlns:a16="http://schemas.microsoft.com/office/drawing/2014/main" id="{6B4E672B-4E5E-4444-9E92-F8E04AAC2061}"/>
              </a:ext>
            </a:extLst>
          </p:cNvPr>
          <p:cNvSpPr/>
          <p:nvPr/>
        </p:nvSpPr>
        <p:spPr>
          <a:xfrm>
            <a:off x="1609329" y="1576077"/>
            <a:ext cx="4662069" cy="4662069"/>
          </a:xfrm>
          <a:prstGeom prst="ellipse">
            <a:avLst/>
          </a:prstGeom>
          <a:solidFill>
            <a:schemeClr val="bg2">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86"/>
            <a:endParaRPr lang="en-US" sz="1350">
              <a:solidFill>
                <a:srgbClr val="FFFFFF"/>
              </a:solidFill>
              <a:latin typeface="Calibri"/>
            </a:endParaRPr>
          </a:p>
        </p:txBody>
      </p:sp>
      <p:sp>
        <p:nvSpPr>
          <p:cNvPr id="18" name="Oval 17">
            <a:extLst>
              <a:ext uri="{FF2B5EF4-FFF2-40B4-BE49-F238E27FC236}">
                <a16:creationId xmlns:a16="http://schemas.microsoft.com/office/drawing/2014/main" id="{F809431E-13F8-D149-9714-4839F01CE54A}"/>
              </a:ext>
            </a:extLst>
          </p:cNvPr>
          <p:cNvSpPr/>
          <p:nvPr/>
        </p:nvSpPr>
        <p:spPr>
          <a:xfrm>
            <a:off x="2202953" y="2664890"/>
            <a:ext cx="3429000" cy="3505201"/>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86"/>
            <a:endParaRPr lang="en-US" sz="1350">
              <a:solidFill>
                <a:srgbClr val="FFFFFF"/>
              </a:solidFill>
              <a:highlight>
                <a:srgbClr val="C0C0C0"/>
              </a:highlight>
              <a:latin typeface="Calibri"/>
            </a:endParaRPr>
          </a:p>
        </p:txBody>
      </p:sp>
      <p:sp>
        <p:nvSpPr>
          <p:cNvPr id="19" name="Oval 18">
            <a:extLst>
              <a:ext uri="{FF2B5EF4-FFF2-40B4-BE49-F238E27FC236}">
                <a16:creationId xmlns:a16="http://schemas.microsoft.com/office/drawing/2014/main" id="{24E75035-AB2F-D040-BB61-6794EC10FD83}"/>
              </a:ext>
            </a:extLst>
          </p:cNvPr>
          <p:cNvSpPr/>
          <p:nvPr/>
        </p:nvSpPr>
        <p:spPr>
          <a:xfrm>
            <a:off x="2737658" y="3694388"/>
            <a:ext cx="2359590" cy="2359590"/>
          </a:xfrm>
          <a:prstGeom prst="ellipse">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86"/>
            <a:endParaRPr lang="en-US" sz="1350">
              <a:solidFill>
                <a:srgbClr val="FFFFFF"/>
              </a:solidFill>
              <a:latin typeface="Calibri"/>
            </a:endParaRPr>
          </a:p>
        </p:txBody>
      </p:sp>
      <p:sp>
        <p:nvSpPr>
          <p:cNvPr id="20" name="TextBox 19">
            <a:extLst>
              <a:ext uri="{FF2B5EF4-FFF2-40B4-BE49-F238E27FC236}">
                <a16:creationId xmlns:a16="http://schemas.microsoft.com/office/drawing/2014/main" id="{F45353F3-5FA7-4F4B-AD53-DAC6C243D9B3}"/>
              </a:ext>
            </a:extLst>
          </p:cNvPr>
          <p:cNvSpPr txBox="1"/>
          <p:nvPr/>
        </p:nvSpPr>
        <p:spPr>
          <a:xfrm>
            <a:off x="2719514" y="2027907"/>
            <a:ext cx="2441695" cy="369332"/>
          </a:xfrm>
          <a:prstGeom prst="rect">
            <a:avLst/>
          </a:prstGeom>
          <a:noFill/>
        </p:spPr>
        <p:txBody>
          <a:bodyPr wrap="none" rtlCol="0">
            <a:spAutoFit/>
          </a:bodyPr>
          <a:lstStyle/>
          <a:p>
            <a:pPr algn="ctr"/>
            <a:r>
              <a:rPr lang="en-US" sz="1800" b="1">
                <a:solidFill>
                  <a:schemeClr val="bg1"/>
                </a:solidFill>
              </a:rPr>
              <a:t>Artificial Intelligence</a:t>
            </a:r>
          </a:p>
        </p:txBody>
      </p:sp>
      <p:sp>
        <p:nvSpPr>
          <p:cNvPr id="21" name="TextBox 20">
            <a:extLst>
              <a:ext uri="{FF2B5EF4-FFF2-40B4-BE49-F238E27FC236}">
                <a16:creationId xmlns:a16="http://schemas.microsoft.com/office/drawing/2014/main" id="{12879AB2-4861-C047-AC87-0B5B1505F9E1}"/>
              </a:ext>
            </a:extLst>
          </p:cNvPr>
          <p:cNvSpPr txBox="1"/>
          <p:nvPr/>
        </p:nvSpPr>
        <p:spPr>
          <a:xfrm>
            <a:off x="2852602" y="3109027"/>
            <a:ext cx="2146742" cy="369332"/>
          </a:xfrm>
          <a:prstGeom prst="rect">
            <a:avLst/>
          </a:prstGeom>
          <a:noFill/>
        </p:spPr>
        <p:txBody>
          <a:bodyPr wrap="none" rtlCol="0">
            <a:spAutoFit/>
          </a:bodyPr>
          <a:lstStyle/>
          <a:p>
            <a:pPr algn="ctr"/>
            <a:r>
              <a:rPr lang="en-US" sz="1800" b="1">
                <a:solidFill>
                  <a:schemeClr val="bg1"/>
                </a:solidFill>
              </a:rPr>
              <a:t>Machine Learning</a:t>
            </a:r>
          </a:p>
        </p:txBody>
      </p:sp>
      <p:sp>
        <p:nvSpPr>
          <p:cNvPr id="22" name="TextBox 21">
            <a:extLst>
              <a:ext uri="{FF2B5EF4-FFF2-40B4-BE49-F238E27FC236}">
                <a16:creationId xmlns:a16="http://schemas.microsoft.com/office/drawing/2014/main" id="{3371F38B-EDA9-AB4A-B9FF-3A1C17D84D93}"/>
              </a:ext>
            </a:extLst>
          </p:cNvPr>
          <p:cNvSpPr txBox="1"/>
          <p:nvPr/>
        </p:nvSpPr>
        <p:spPr>
          <a:xfrm>
            <a:off x="3278250" y="4102020"/>
            <a:ext cx="1278405" cy="646331"/>
          </a:xfrm>
          <a:prstGeom prst="rect">
            <a:avLst/>
          </a:prstGeom>
          <a:noFill/>
        </p:spPr>
        <p:txBody>
          <a:bodyPr wrap="square" rtlCol="0">
            <a:spAutoFit/>
          </a:bodyPr>
          <a:lstStyle/>
          <a:p>
            <a:pPr algn="ctr"/>
            <a:r>
              <a:rPr lang="en-US" sz="1800" b="1">
                <a:solidFill>
                  <a:schemeClr val="bg1"/>
                </a:solidFill>
              </a:rPr>
              <a:t>Deep Learning</a:t>
            </a:r>
          </a:p>
        </p:txBody>
      </p:sp>
    </p:spTree>
    <p:extLst>
      <p:ext uri="{BB962C8B-B14F-4D97-AF65-F5344CB8AC3E}">
        <p14:creationId xmlns:p14="http://schemas.microsoft.com/office/powerpoint/2010/main" val="359387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FE2DCF-F09B-D94B-8C17-D75AE68E63B7}"/>
              </a:ext>
            </a:extLst>
          </p:cNvPr>
          <p:cNvSpPr>
            <a:spLocks noGrp="1"/>
          </p:cNvSpPr>
          <p:nvPr>
            <p:ph type="sldNum" sz="quarter" idx="12"/>
          </p:nvPr>
        </p:nvSpPr>
        <p:spPr/>
        <p:txBody>
          <a:bodyPr/>
          <a:lstStyle/>
          <a:p>
            <a:fld id="{FE7A4BB3-E848-5A44-82DF-322201952CD8}" type="slidenum">
              <a:rPr lang="en-US" smtClean="0"/>
              <a:pPr/>
              <a:t>7</a:t>
            </a:fld>
            <a:endParaRPr lang="en-US"/>
          </a:p>
        </p:txBody>
      </p:sp>
      <p:sp>
        <p:nvSpPr>
          <p:cNvPr id="3" name="Title 2">
            <a:extLst>
              <a:ext uri="{FF2B5EF4-FFF2-40B4-BE49-F238E27FC236}">
                <a16:creationId xmlns:a16="http://schemas.microsoft.com/office/drawing/2014/main" id="{6DECC277-4FDC-384B-9C1A-685C28451B2E}"/>
              </a:ext>
            </a:extLst>
          </p:cNvPr>
          <p:cNvSpPr>
            <a:spLocks noGrp="1"/>
          </p:cNvSpPr>
          <p:nvPr>
            <p:ph type="title"/>
          </p:nvPr>
        </p:nvSpPr>
        <p:spPr/>
        <p:txBody>
          <a:bodyPr/>
          <a:lstStyle/>
          <a:p>
            <a:r>
              <a:rPr lang="en-US"/>
              <a:t>What is “Deep Learning”?</a:t>
            </a:r>
          </a:p>
        </p:txBody>
      </p:sp>
      <p:sp>
        <p:nvSpPr>
          <p:cNvPr id="4" name="Content Placeholder 3">
            <a:extLst>
              <a:ext uri="{FF2B5EF4-FFF2-40B4-BE49-F238E27FC236}">
                <a16:creationId xmlns:a16="http://schemas.microsoft.com/office/drawing/2014/main" id="{549E82C1-6931-0743-ADFA-48528332B210}"/>
              </a:ext>
            </a:extLst>
          </p:cNvPr>
          <p:cNvSpPr>
            <a:spLocks noGrp="1"/>
          </p:cNvSpPr>
          <p:nvPr>
            <p:ph sz="quarter" idx="20"/>
          </p:nvPr>
        </p:nvSpPr>
        <p:spPr>
          <a:xfrm>
            <a:off x="1143000" y="1379717"/>
            <a:ext cx="10668000" cy="4572001"/>
          </a:xfrm>
        </p:spPr>
        <p:txBody>
          <a:bodyPr/>
          <a:lstStyle/>
          <a:p>
            <a:r>
              <a:rPr lang="en-US"/>
              <a:t>A </a:t>
            </a:r>
            <a:r>
              <a:rPr lang="en-US" b="1" i="1"/>
              <a:t>Deep</a:t>
            </a:r>
            <a:r>
              <a:rPr lang="en-US"/>
              <a:t> neural network is a </a:t>
            </a:r>
            <a:r>
              <a:rPr lang="en-US" b="1" i="1"/>
              <a:t>multi-layer</a:t>
            </a:r>
            <a:r>
              <a:rPr lang="en-US"/>
              <a:t> neural network</a:t>
            </a:r>
          </a:p>
          <a:p>
            <a:endParaRPr lang="en-US" sz="1400"/>
          </a:p>
          <a:p>
            <a:r>
              <a:rPr lang="en-US"/>
              <a:t>This broad definition allows for limitless architectures and applications</a:t>
            </a:r>
          </a:p>
          <a:p>
            <a:pPr marL="0" indent="0">
              <a:buNone/>
            </a:pPr>
            <a:endParaRPr lang="en-US"/>
          </a:p>
          <a:p>
            <a:endParaRPr lang="en-US"/>
          </a:p>
        </p:txBody>
      </p:sp>
      <p:pic>
        <p:nvPicPr>
          <p:cNvPr id="5" name="Picture 4">
            <a:extLst>
              <a:ext uri="{FF2B5EF4-FFF2-40B4-BE49-F238E27FC236}">
                <a16:creationId xmlns:a16="http://schemas.microsoft.com/office/drawing/2014/main" id="{FD3235EA-7571-9C42-9C12-F55E2993C0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 r="-761" b="4400"/>
          <a:stretch/>
        </p:blipFill>
        <p:spPr>
          <a:xfrm>
            <a:off x="2380078" y="2734243"/>
            <a:ext cx="7431844" cy="3754529"/>
          </a:xfrm>
          <a:prstGeom prst="rect">
            <a:avLst/>
          </a:prstGeom>
        </p:spPr>
      </p:pic>
      <p:sp>
        <p:nvSpPr>
          <p:cNvPr id="6" name="TextBox 5">
            <a:extLst>
              <a:ext uri="{FF2B5EF4-FFF2-40B4-BE49-F238E27FC236}">
                <a16:creationId xmlns:a16="http://schemas.microsoft.com/office/drawing/2014/main" id="{1E43C7EF-D3FF-DD44-A345-27741E5E0FA8}"/>
              </a:ext>
            </a:extLst>
          </p:cNvPr>
          <p:cNvSpPr txBox="1"/>
          <p:nvPr/>
        </p:nvSpPr>
        <p:spPr>
          <a:xfrm>
            <a:off x="1294648" y="3253270"/>
            <a:ext cx="3079096" cy="369332"/>
          </a:xfrm>
          <a:prstGeom prst="rect">
            <a:avLst/>
          </a:prstGeom>
          <a:noFill/>
          <a:ln>
            <a:solidFill>
              <a:schemeClr val="accent6"/>
            </a:solidFill>
          </a:ln>
        </p:spPr>
        <p:txBody>
          <a:bodyPr wrap="square" rtlCol="0">
            <a:spAutoFit/>
          </a:bodyPr>
          <a:lstStyle/>
          <a:p>
            <a:r>
              <a:rPr lang="en-US" sz="1800"/>
              <a:t>Learned weights and biases</a:t>
            </a:r>
          </a:p>
        </p:txBody>
      </p:sp>
      <p:sp>
        <p:nvSpPr>
          <p:cNvPr id="7" name="TextBox 6">
            <a:extLst>
              <a:ext uri="{FF2B5EF4-FFF2-40B4-BE49-F238E27FC236}">
                <a16:creationId xmlns:a16="http://schemas.microsoft.com/office/drawing/2014/main" id="{FB1AFE52-5647-564D-BB51-655B86B8CDB6}"/>
              </a:ext>
            </a:extLst>
          </p:cNvPr>
          <p:cNvSpPr txBox="1"/>
          <p:nvPr/>
        </p:nvSpPr>
        <p:spPr>
          <a:xfrm>
            <a:off x="2498103" y="6084099"/>
            <a:ext cx="2218579" cy="369332"/>
          </a:xfrm>
          <a:prstGeom prst="rect">
            <a:avLst/>
          </a:prstGeom>
          <a:noFill/>
          <a:ln>
            <a:solidFill>
              <a:schemeClr val="accent6"/>
            </a:solidFill>
          </a:ln>
        </p:spPr>
        <p:txBody>
          <a:bodyPr wrap="square" rtlCol="0">
            <a:spAutoFit/>
          </a:bodyPr>
          <a:lstStyle/>
          <a:p>
            <a:pPr algn="ctr"/>
            <a:r>
              <a:rPr lang="en-US" sz="1800"/>
              <a:t>Matrix Multiplication</a:t>
            </a:r>
          </a:p>
        </p:txBody>
      </p:sp>
      <p:sp>
        <p:nvSpPr>
          <p:cNvPr id="8" name="TextBox 7">
            <a:extLst>
              <a:ext uri="{FF2B5EF4-FFF2-40B4-BE49-F238E27FC236}">
                <a16:creationId xmlns:a16="http://schemas.microsoft.com/office/drawing/2014/main" id="{9E7C8802-B8EF-D148-8AFA-4EC4BFA7BD05}"/>
              </a:ext>
            </a:extLst>
          </p:cNvPr>
          <p:cNvSpPr txBox="1"/>
          <p:nvPr/>
        </p:nvSpPr>
        <p:spPr>
          <a:xfrm>
            <a:off x="7622855" y="3271568"/>
            <a:ext cx="2752258" cy="369332"/>
          </a:xfrm>
          <a:prstGeom prst="rect">
            <a:avLst/>
          </a:prstGeom>
          <a:noFill/>
          <a:ln>
            <a:solidFill>
              <a:schemeClr val="accent6"/>
            </a:solidFill>
          </a:ln>
        </p:spPr>
        <p:txBody>
          <a:bodyPr wrap="square" rtlCol="0">
            <a:spAutoFit/>
          </a:bodyPr>
          <a:lstStyle/>
          <a:p>
            <a:r>
              <a:rPr lang="en-US" sz="1800"/>
              <a:t>Threshold/Nonlinearity</a:t>
            </a:r>
          </a:p>
        </p:txBody>
      </p:sp>
      <p:cxnSp>
        <p:nvCxnSpPr>
          <p:cNvPr id="9" name="Straight Arrow Connector 8">
            <a:extLst>
              <a:ext uri="{FF2B5EF4-FFF2-40B4-BE49-F238E27FC236}">
                <a16:creationId xmlns:a16="http://schemas.microsoft.com/office/drawing/2014/main" id="{7F37C5CF-785A-7043-9223-9359F79BFA36}"/>
              </a:ext>
            </a:extLst>
          </p:cNvPr>
          <p:cNvCxnSpPr>
            <a:cxnSpLocks/>
          </p:cNvCxnSpPr>
          <p:nvPr/>
        </p:nvCxnSpPr>
        <p:spPr>
          <a:xfrm flipH="1">
            <a:off x="7821815" y="3649175"/>
            <a:ext cx="671911" cy="443583"/>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6825BD8-F00C-A448-9714-A7593343CBD8}"/>
              </a:ext>
            </a:extLst>
          </p:cNvPr>
          <p:cNvCxnSpPr>
            <a:cxnSpLocks/>
          </p:cNvCxnSpPr>
          <p:nvPr/>
        </p:nvCxnSpPr>
        <p:spPr>
          <a:xfrm flipV="1">
            <a:off x="3884215" y="5837997"/>
            <a:ext cx="884790" cy="227442"/>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5561FC9-E76A-4E40-83A2-C3EBB43A1C94}"/>
              </a:ext>
            </a:extLst>
          </p:cNvPr>
          <p:cNvCxnSpPr>
            <a:cxnSpLocks/>
          </p:cNvCxnSpPr>
          <p:nvPr/>
        </p:nvCxnSpPr>
        <p:spPr>
          <a:xfrm>
            <a:off x="3789575" y="3649175"/>
            <a:ext cx="927107" cy="388107"/>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8AA5E484-00D4-CE4B-8959-27DE806A081D}"/>
              </a:ext>
            </a:extLst>
          </p:cNvPr>
          <p:cNvSpPr/>
          <p:nvPr/>
        </p:nvSpPr>
        <p:spPr>
          <a:xfrm>
            <a:off x="8157770" y="6453431"/>
            <a:ext cx="3448071" cy="246221"/>
          </a:xfrm>
          <a:prstGeom prst="rect">
            <a:avLst/>
          </a:prstGeom>
        </p:spPr>
        <p:txBody>
          <a:bodyPr wrap="square">
            <a:spAutoFit/>
          </a:bodyPr>
          <a:lstStyle/>
          <a:p>
            <a:r>
              <a:rPr lang="en-US" sz="1000" dirty="0"/>
              <a:t>https://</a:t>
            </a:r>
            <a:r>
              <a:rPr lang="en-US" sz="1000" dirty="0" err="1"/>
              <a:t>arxiv.org</a:t>
            </a:r>
            <a:r>
              <a:rPr lang="en-US" sz="1000" dirty="0"/>
              <a:t>/pdf/1706.06689.pdf</a:t>
            </a:r>
          </a:p>
        </p:txBody>
      </p:sp>
    </p:spTree>
    <p:extLst>
      <p:ext uri="{BB962C8B-B14F-4D97-AF65-F5344CB8AC3E}">
        <p14:creationId xmlns:p14="http://schemas.microsoft.com/office/powerpoint/2010/main" val="128751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7155E7-507E-44A0-9901-8A2128746BA3}"/>
              </a:ext>
            </a:extLst>
          </p:cNvPr>
          <p:cNvSpPr>
            <a:spLocks noGrp="1"/>
          </p:cNvSpPr>
          <p:nvPr>
            <p:ph type="sldNum" sz="quarter" idx="12"/>
          </p:nvPr>
        </p:nvSpPr>
        <p:spPr/>
        <p:txBody>
          <a:bodyPr/>
          <a:lstStyle/>
          <a:p>
            <a:fld id="{FE7A4BB3-E848-5A44-82DF-322201952CD8}" type="slidenum">
              <a:rPr lang="en-US" smtClean="0"/>
              <a:pPr/>
              <a:t>8</a:t>
            </a:fld>
            <a:endParaRPr lang="en-US"/>
          </a:p>
        </p:txBody>
      </p:sp>
      <p:sp>
        <p:nvSpPr>
          <p:cNvPr id="3" name="Title 2">
            <a:extLst>
              <a:ext uri="{FF2B5EF4-FFF2-40B4-BE49-F238E27FC236}">
                <a16:creationId xmlns:a16="http://schemas.microsoft.com/office/drawing/2014/main" id="{6304907D-D5AA-48CD-AF05-20EDED938CBD}"/>
              </a:ext>
            </a:extLst>
          </p:cNvPr>
          <p:cNvSpPr>
            <a:spLocks noGrp="1"/>
          </p:cNvSpPr>
          <p:nvPr>
            <p:ph type="title"/>
          </p:nvPr>
        </p:nvSpPr>
        <p:spPr/>
        <p:txBody>
          <a:bodyPr/>
          <a:lstStyle/>
          <a:p>
            <a:r>
              <a:rPr lang="en-US"/>
              <a:t>Types of Neural Network Layers </a:t>
            </a:r>
          </a:p>
        </p:txBody>
      </p:sp>
      <p:sp>
        <p:nvSpPr>
          <p:cNvPr id="4" name="Content Placeholder 3">
            <a:extLst>
              <a:ext uri="{FF2B5EF4-FFF2-40B4-BE49-F238E27FC236}">
                <a16:creationId xmlns:a16="http://schemas.microsoft.com/office/drawing/2014/main" id="{D96345AE-BFDE-4125-AF04-8408BAC4FD7D}"/>
              </a:ext>
            </a:extLst>
          </p:cNvPr>
          <p:cNvSpPr>
            <a:spLocks noGrp="1"/>
          </p:cNvSpPr>
          <p:nvPr>
            <p:ph sz="quarter" idx="20"/>
          </p:nvPr>
        </p:nvSpPr>
        <p:spPr>
          <a:xfrm>
            <a:off x="1303256" y="1705073"/>
            <a:ext cx="10668000" cy="4572001"/>
          </a:xfrm>
        </p:spPr>
        <p:txBody>
          <a:bodyPr/>
          <a:lstStyle/>
          <a:p>
            <a:pPr marL="0" indent="0">
              <a:buNone/>
            </a:pPr>
            <a:r>
              <a:rPr lang="en-US"/>
              <a:t>Network architectures are designed for a particular task. A full model may mix and match different components/layers</a:t>
            </a:r>
          </a:p>
          <a:p>
            <a:pPr marL="0" indent="0">
              <a:buNone/>
            </a:pPr>
            <a:endParaRPr lang="en-US"/>
          </a:p>
          <a:p>
            <a:r>
              <a:rPr lang="en-US" b="1"/>
              <a:t>Linear/Dense/Fully-connected</a:t>
            </a:r>
          </a:p>
          <a:p>
            <a:pPr lvl="1"/>
            <a:r>
              <a:rPr lang="en-US"/>
              <a:t>Unordered data</a:t>
            </a:r>
          </a:p>
          <a:p>
            <a:pPr lvl="1"/>
            <a:endParaRPr lang="en-US"/>
          </a:p>
          <a:p>
            <a:r>
              <a:rPr lang="en-US" b="1"/>
              <a:t>Convolutional</a:t>
            </a:r>
          </a:p>
          <a:p>
            <a:pPr lvl="1"/>
            <a:r>
              <a:rPr lang="en-US"/>
              <a:t>Image processing</a:t>
            </a:r>
          </a:p>
          <a:p>
            <a:pPr lvl="1"/>
            <a:r>
              <a:rPr lang="en-US"/>
              <a:t>Spatial data</a:t>
            </a:r>
          </a:p>
          <a:p>
            <a:pPr lvl="1"/>
            <a:r>
              <a:rPr lang="en-US"/>
              <a:t>Sequential data</a:t>
            </a:r>
          </a:p>
          <a:p>
            <a:pPr lvl="1"/>
            <a:endParaRPr lang="en-US"/>
          </a:p>
        </p:txBody>
      </p:sp>
      <p:sp>
        <p:nvSpPr>
          <p:cNvPr id="5" name="TextBox 4">
            <a:extLst>
              <a:ext uri="{FF2B5EF4-FFF2-40B4-BE49-F238E27FC236}">
                <a16:creationId xmlns:a16="http://schemas.microsoft.com/office/drawing/2014/main" id="{E13E08FC-DD18-8B43-838A-42FE7532B583}"/>
              </a:ext>
            </a:extLst>
          </p:cNvPr>
          <p:cNvSpPr txBox="1"/>
          <p:nvPr/>
        </p:nvSpPr>
        <p:spPr>
          <a:xfrm>
            <a:off x="7239000" y="2844603"/>
            <a:ext cx="4128940" cy="2594556"/>
          </a:xfrm>
          <a:prstGeom prst="rect">
            <a:avLst/>
          </a:prstGeom>
          <a:noFill/>
        </p:spPr>
        <p:txBody>
          <a:bodyPr wrap="square" rtlCol="0">
            <a:spAutoFit/>
          </a:bodyPr>
          <a:lstStyle/>
          <a:p>
            <a:pPr marL="342900" indent="-342900">
              <a:buFont typeface="Arial" panose="020B0604020202020204" pitchFamily="34" charset="0"/>
              <a:buChar char="•"/>
            </a:pPr>
            <a:r>
              <a:rPr lang="en-US" sz="2330" b="1"/>
              <a:t>Recurrent</a:t>
            </a:r>
          </a:p>
          <a:p>
            <a:pPr marL="891540" lvl="1" indent="-342900">
              <a:buFont typeface="Wingdings" pitchFamily="2" charset="2"/>
              <a:buChar char="§"/>
            </a:pPr>
            <a:r>
              <a:rPr lang="en-US" sz="2000"/>
              <a:t>Sequential data</a:t>
            </a:r>
          </a:p>
          <a:p>
            <a:pPr lvl="1"/>
            <a:endParaRPr lang="en-US" sz="3600"/>
          </a:p>
          <a:p>
            <a:pPr marL="342900" indent="-342900">
              <a:buFont typeface="Arial" panose="020B0604020202020204" pitchFamily="34" charset="0"/>
              <a:buChar char="•"/>
            </a:pPr>
            <a:r>
              <a:rPr lang="en-US" sz="2330" b="1"/>
              <a:t>Attention</a:t>
            </a:r>
          </a:p>
          <a:p>
            <a:pPr marL="891540" lvl="1" indent="-342900">
              <a:buFont typeface="Wingdings" pitchFamily="2" charset="2"/>
              <a:buChar char="§"/>
            </a:pPr>
            <a:r>
              <a:rPr lang="en-US" sz="2000"/>
              <a:t>Sequential data </a:t>
            </a:r>
          </a:p>
          <a:p>
            <a:pPr marL="891540" lvl="1" indent="-342900">
              <a:buFont typeface="Wingdings" pitchFamily="2" charset="2"/>
              <a:buChar char="§"/>
            </a:pPr>
            <a:r>
              <a:rPr lang="en-US" sz="2000"/>
              <a:t>Image data</a:t>
            </a:r>
          </a:p>
          <a:p>
            <a:pPr marL="891540" lvl="1" indent="-342900">
              <a:buFont typeface="Wingdings" pitchFamily="2" charset="2"/>
              <a:buChar char="§"/>
            </a:pPr>
            <a:r>
              <a:rPr lang="en-US" sz="2000"/>
              <a:t>Anything</a:t>
            </a:r>
          </a:p>
        </p:txBody>
      </p:sp>
    </p:spTree>
    <p:extLst>
      <p:ext uri="{BB962C8B-B14F-4D97-AF65-F5344CB8AC3E}">
        <p14:creationId xmlns:p14="http://schemas.microsoft.com/office/powerpoint/2010/main" val="2849445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05FB-9189-AB42-95B2-99D627A39190}"/>
              </a:ext>
            </a:extLst>
          </p:cNvPr>
          <p:cNvSpPr>
            <a:spLocks noGrp="1"/>
          </p:cNvSpPr>
          <p:nvPr>
            <p:ph type="title"/>
          </p:nvPr>
        </p:nvSpPr>
        <p:spPr/>
        <p:txBody>
          <a:bodyPr/>
          <a:lstStyle/>
          <a:p>
            <a:r>
              <a:rPr lang="en-US"/>
              <a:t>Learning Paradigms</a:t>
            </a:r>
          </a:p>
        </p:txBody>
      </p:sp>
      <p:sp>
        <p:nvSpPr>
          <p:cNvPr id="3" name="Content Placeholder 2">
            <a:extLst>
              <a:ext uri="{FF2B5EF4-FFF2-40B4-BE49-F238E27FC236}">
                <a16:creationId xmlns:a16="http://schemas.microsoft.com/office/drawing/2014/main" id="{52DC20F5-26D0-1E4F-AD63-F14A1D00CBED}"/>
              </a:ext>
            </a:extLst>
          </p:cNvPr>
          <p:cNvSpPr>
            <a:spLocks noGrp="1"/>
          </p:cNvSpPr>
          <p:nvPr>
            <p:ph sz="quarter" idx="20"/>
          </p:nvPr>
        </p:nvSpPr>
        <p:spPr>
          <a:xfrm>
            <a:off x="1190134" y="1780094"/>
            <a:ext cx="4579070" cy="4572001"/>
          </a:xfrm>
        </p:spPr>
        <p:txBody>
          <a:bodyPr/>
          <a:lstStyle/>
          <a:p>
            <a:pPr marL="0" indent="0" algn="ctr">
              <a:buNone/>
            </a:pPr>
            <a:r>
              <a:rPr lang="en-US" sz="2400" b="1" u="sng"/>
              <a:t>Supervised Learning</a:t>
            </a:r>
          </a:p>
          <a:p>
            <a:pPr lvl="1"/>
            <a:endParaRPr lang="en-US"/>
          </a:p>
          <a:p>
            <a:pPr lvl="1"/>
            <a:r>
              <a:rPr lang="en-US"/>
              <a:t>Requires explicitly labeled data points</a:t>
            </a:r>
          </a:p>
          <a:p>
            <a:pPr marL="457182" lvl="1" indent="0">
              <a:buNone/>
            </a:pPr>
            <a:endParaRPr lang="en-US"/>
          </a:p>
          <a:p>
            <a:pPr lvl="1"/>
            <a:r>
              <a:rPr lang="en-US"/>
              <a:t>Examples: </a:t>
            </a:r>
          </a:p>
          <a:p>
            <a:pPr lvl="2"/>
            <a:r>
              <a:rPr lang="en-US"/>
              <a:t>Image classification </a:t>
            </a:r>
          </a:p>
          <a:p>
            <a:pPr lvl="2"/>
            <a:r>
              <a:rPr lang="en-US"/>
              <a:t>Object Detection </a:t>
            </a:r>
          </a:p>
          <a:p>
            <a:pPr lvl="2"/>
            <a:r>
              <a:rPr lang="en-US"/>
              <a:t>Text sentiment classification</a:t>
            </a:r>
          </a:p>
          <a:p>
            <a:pPr marL="457182" lvl="1" indent="0">
              <a:buNone/>
            </a:pPr>
            <a:endParaRPr lang="en-US"/>
          </a:p>
          <a:p>
            <a:pPr lvl="1"/>
            <a:r>
              <a:rPr lang="en-US"/>
              <a:t>Assumption that training data is </a:t>
            </a:r>
            <a:r>
              <a:rPr lang="en-US" i="1"/>
              <a:t>in-distribution</a:t>
            </a:r>
          </a:p>
          <a:p>
            <a:pPr lvl="1"/>
            <a:endParaRPr lang="en-US" i="1"/>
          </a:p>
          <a:p>
            <a:pPr lvl="1"/>
            <a:endParaRPr lang="en-US" i="1"/>
          </a:p>
        </p:txBody>
      </p:sp>
      <p:sp>
        <p:nvSpPr>
          <p:cNvPr id="4" name="Content Placeholder 2">
            <a:extLst>
              <a:ext uri="{FF2B5EF4-FFF2-40B4-BE49-F238E27FC236}">
                <a16:creationId xmlns:a16="http://schemas.microsoft.com/office/drawing/2014/main" id="{040231BB-3C96-4249-81ED-B04205D26A85}"/>
              </a:ext>
            </a:extLst>
          </p:cNvPr>
          <p:cNvSpPr txBox="1">
            <a:spLocks/>
          </p:cNvSpPr>
          <p:nvPr/>
        </p:nvSpPr>
        <p:spPr>
          <a:xfrm>
            <a:off x="6696959" y="1743173"/>
            <a:ext cx="4579070" cy="4572001"/>
          </a:xfrm>
          <a:prstGeom prst="rect">
            <a:avLst/>
          </a:prstGeom>
        </p:spPr>
        <p:txBody>
          <a:bodyPr/>
          <a:lstStyle>
            <a:lvl1pPr marL="228591" indent="-228591" algn="l" defTabSz="914363" rtl="0" eaLnBrk="1" latinLnBrk="0" hangingPunct="1">
              <a:lnSpc>
                <a:spcPct val="90000"/>
              </a:lnSpc>
              <a:spcBef>
                <a:spcPts val="1000"/>
              </a:spcBef>
              <a:buFont typeface="Arial" panose="020B0604020202020204" pitchFamily="34" charset="0"/>
              <a:buChar char="•"/>
              <a:defRPr sz="2333" kern="1200">
                <a:solidFill>
                  <a:schemeClr val="tx1"/>
                </a:solidFill>
                <a:latin typeface="Arial" panose="020B0604020202020204" pitchFamily="34" charset="0"/>
                <a:ea typeface="+mn-ea"/>
                <a:cs typeface="Arial" panose="020B0604020202020204" pitchFamily="34" charset="0"/>
              </a:defRPr>
            </a:lvl1pPr>
            <a:lvl2pPr marL="685773" indent="-228591" algn="l" defTabSz="914363" rtl="0" eaLnBrk="1" latinLnBrk="0" hangingPunct="1">
              <a:lnSpc>
                <a:spcPct val="9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2954" indent="-228591" algn="l" defTabSz="914363" rtl="0" eaLnBrk="1" latinLnBrk="0" hangingPunct="1">
              <a:lnSpc>
                <a:spcPct val="90000"/>
              </a:lnSpc>
              <a:spcBef>
                <a:spcPts val="500"/>
              </a:spcBef>
              <a:buFont typeface="Courier New" panose="02070309020205020404" pitchFamily="49" charset="0"/>
              <a:buChar char="o"/>
              <a:defRPr sz="1667" kern="1200">
                <a:solidFill>
                  <a:schemeClr val="tx1"/>
                </a:solidFill>
                <a:latin typeface="Arial" panose="020B0604020202020204" pitchFamily="34" charset="0"/>
                <a:ea typeface="+mn-ea"/>
                <a:cs typeface="Arial" panose="020B0604020202020204" pitchFamily="34" charset="0"/>
              </a:defRPr>
            </a:lvl3pPr>
            <a:lvl4pPr marL="1600136" indent="-228591" algn="l" defTabSz="914363" rtl="0" eaLnBrk="1" latinLnBrk="0" hangingPunct="1">
              <a:lnSpc>
                <a:spcPct val="90000"/>
              </a:lnSpc>
              <a:spcBef>
                <a:spcPts val="500"/>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2057318" indent="-228591" algn="l" defTabSz="914363" rtl="0" eaLnBrk="1" latinLnBrk="0" hangingPunct="1">
              <a:lnSpc>
                <a:spcPct val="90000"/>
              </a:lnSpc>
              <a:spcBef>
                <a:spcPts val="500"/>
              </a:spcBef>
              <a:buFont typeface="Wingdings" panose="05000000000000000000" pitchFamily="2" charset="2"/>
              <a:buChar char="§"/>
              <a:defRPr sz="1333" kern="1200">
                <a:solidFill>
                  <a:schemeClr val="tx1"/>
                </a:solidFill>
                <a:latin typeface="Arial" panose="020B0604020202020204" pitchFamily="34" charset="0"/>
                <a:ea typeface="+mn-ea"/>
                <a:cs typeface="Arial" panose="020B0604020202020204" pitchFamily="34"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u="sng"/>
              <a:t>Self-supervised Learning</a:t>
            </a:r>
          </a:p>
          <a:p>
            <a:pPr lvl="1"/>
            <a:endParaRPr lang="en-US"/>
          </a:p>
          <a:p>
            <a:pPr lvl="1"/>
            <a:r>
              <a:rPr lang="en-US"/>
              <a:t>Usually, unlabeled data is leveraged to create a supervised task </a:t>
            </a:r>
          </a:p>
          <a:p>
            <a:pPr lvl="1"/>
            <a:endParaRPr lang="en-US"/>
          </a:p>
          <a:p>
            <a:pPr lvl="1"/>
            <a:r>
              <a:rPr lang="en-US"/>
              <a:t> Examples: </a:t>
            </a:r>
          </a:p>
          <a:p>
            <a:pPr lvl="2"/>
            <a:r>
              <a:rPr lang="en-US"/>
              <a:t>Autoencoders</a:t>
            </a:r>
          </a:p>
          <a:p>
            <a:pPr lvl="2"/>
            <a:r>
              <a:rPr lang="en-US"/>
              <a:t>Clustering algorithms</a:t>
            </a:r>
          </a:p>
          <a:p>
            <a:pPr lvl="2"/>
            <a:r>
              <a:rPr lang="en-US"/>
              <a:t>Masked language modeling </a:t>
            </a:r>
          </a:p>
          <a:p>
            <a:pPr lvl="2"/>
            <a:r>
              <a:rPr lang="en-US"/>
              <a:t>Generative Adversarial Networks</a:t>
            </a:r>
          </a:p>
          <a:p>
            <a:pPr lvl="1"/>
            <a:endParaRPr lang="en-US"/>
          </a:p>
          <a:p>
            <a:pPr lvl="1"/>
            <a:r>
              <a:rPr lang="en-US"/>
              <a:t>Still assumed that training data is representative of the full data distribution</a:t>
            </a:r>
          </a:p>
        </p:txBody>
      </p:sp>
    </p:spTree>
    <p:extLst>
      <p:ext uri="{BB962C8B-B14F-4D97-AF65-F5344CB8AC3E}">
        <p14:creationId xmlns:p14="http://schemas.microsoft.com/office/powerpoint/2010/main" val="1001231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heme1">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55B3FF6-94FF-4E8A-8553-DC2706DEA7E6}" vid="{0A59E867-9240-444F-A537-07A3F0C688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BD99B783692548860C7BC522B1E039" ma:contentTypeVersion="4" ma:contentTypeDescription="Create a new document." ma:contentTypeScope="" ma:versionID="e5528876cedb5573e1a8d37036dd5d13">
  <xsd:schema xmlns:xsd="http://www.w3.org/2001/XMLSchema" xmlns:xs="http://www.w3.org/2001/XMLSchema" xmlns:p="http://schemas.microsoft.com/office/2006/metadata/properties" xmlns:ns2="603ba789-0018-4efb-91cd-f8dfd653d76d" xmlns:ns3="bb10234e-6023-4e6c-88bf-84e667d5f3d4" targetNamespace="http://schemas.microsoft.com/office/2006/metadata/properties" ma:root="true" ma:fieldsID="6b8050202fe29a736cd19998a279af95" ns2:_="" ns3:_="">
    <xsd:import namespace="603ba789-0018-4efb-91cd-f8dfd653d76d"/>
    <xsd:import namespace="bb10234e-6023-4e6c-88bf-84e667d5f3d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3ba789-0018-4efb-91cd-f8dfd653d7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10234e-6023-4e6c-88bf-84e667d5f3d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A1E4C9-9ABF-455F-B5CC-26E4D0871FEE}">
  <ds:schemaRefs>
    <ds:schemaRef ds:uri="http://schemas.microsoft.com/sharepoint/v3/contenttype/forms"/>
  </ds:schemaRefs>
</ds:datastoreItem>
</file>

<file path=customXml/itemProps2.xml><?xml version="1.0" encoding="utf-8"?>
<ds:datastoreItem xmlns:ds="http://schemas.openxmlformats.org/officeDocument/2006/customXml" ds:itemID="{4054028D-2139-4482-859B-F30D367E0AAD}">
  <ds:schemaRefs>
    <ds:schemaRef ds:uri="603ba789-0018-4efb-91cd-f8dfd653d76d"/>
    <ds:schemaRef ds:uri="bb10234e-6023-4e6c-88bf-84e667d5f3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6FC056-FDFD-49B4-9652-C363685FBD4D}">
  <ds:schemaRef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terms/"/>
    <ds:schemaRef ds:uri="http://www.w3.org/XML/1998/namespace"/>
    <ds:schemaRef ds:uri="http://purl.org/dc/elements/1.1/"/>
    <ds:schemaRef ds:uri="bb10234e-6023-4e6c-88bf-84e667d5f3d4"/>
    <ds:schemaRef ds:uri="603ba789-0018-4efb-91cd-f8dfd653d76d"/>
  </ds:schemaRefs>
</ds:datastoreItem>
</file>

<file path=docProps/app.xml><?xml version="1.0" encoding="utf-8"?>
<Properties xmlns="http://schemas.openxmlformats.org/officeDocument/2006/extended-properties" xmlns:vt="http://schemas.openxmlformats.org/officeDocument/2006/docPropsVTypes">
  <Template>Theme1</Template>
  <TotalTime>0</TotalTime>
  <Words>2799</Words>
  <Application>Microsoft Macintosh PowerPoint</Application>
  <PresentationFormat>Widescreen</PresentationFormat>
  <Paragraphs>447</Paragraphs>
  <Slides>36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Courier New</vt:lpstr>
      <vt:lpstr>Wingdings</vt:lpstr>
      <vt:lpstr>Theme1</vt:lpstr>
      <vt:lpstr>Day 1 – Intro to Few-Shot Learning</vt:lpstr>
      <vt:lpstr>Welcome!</vt:lpstr>
      <vt:lpstr>Day 1 agenda</vt:lpstr>
      <vt:lpstr>A sneak peek at Days 2 – 4 </vt:lpstr>
      <vt:lpstr>State of Deep Learning</vt:lpstr>
      <vt:lpstr>Deep Learning vs. Machine Learning  vs. Artificial Intelligence</vt:lpstr>
      <vt:lpstr>What is “Deep Learning”?</vt:lpstr>
      <vt:lpstr>Types of Neural Network Layers </vt:lpstr>
      <vt:lpstr>Learning Paradigms</vt:lpstr>
      <vt:lpstr>Why Deep Learning?</vt:lpstr>
      <vt:lpstr>Why Deep Learning?</vt:lpstr>
      <vt:lpstr>What can we do with Deep Learning?</vt:lpstr>
      <vt:lpstr>Data Requirements</vt:lpstr>
      <vt:lpstr>Model Size</vt:lpstr>
      <vt:lpstr>What is Few-Shot Learning?</vt:lpstr>
      <vt:lpstr>Deep Learning for Small Data</vt:lpstr>
      <vt:lpstr>What even is small data?</vt:lpstr>
      <vt:lpstr>Apply pre-trained model / Information Retrieval</vt:lpstr>
      <vt:lpstr>Transfer Learning</vt:lpstr>
      <vt:lpstr>Few-Shot Learning – Defining Goals</vt:lpstr>
      <vt:lpstr>An Interlude – Of Marbles</vt:lpstr>
      <vt:lpstr>An Interlude –  Of Marbles</vt:lpstr>
      <vt:lpstr>Few-Shot Learning</vt:lpstr>
      <vt:lpstr>Traditional Classification </vt:lpstr>
      <vt:lpstr>Few-Shot Classification</vt:lpstr>
      <vt:lpstr>Few-Shot Splits</vt:lpstr>
      <vt:lpstr>Few-Shot Episodes</vt:lpstr>
      <vt:lpstr>Few-shot Episodes</vt:lpstr>
      <vt:lpstr>Few-shot Training</vt:lpstr>
      <vt:lpstr>An example model – Prototypical Networks</vt:lpstr>
      <vt:lpstr>Few-Shot in action</vt:lpstr>
      <vt:lpstr>Few-shot learning beyond images</vt:lpstr>
      <vt:lpstr>GPT-3 - Language Models are Few-shot Learners</vt:lpstr>
      <vt:lpstr>Sharkzor Demo</vt:lpstr>
      <vt:lpstr>State of the field</vt:lpstr>
      <vt:lpstr>A brief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Phillips, Lauren A</cp:lastModifiedBy>
  <cp:revision>1</cp:revision>
  <dcterms:created xsi:type="dcterms:W3CDTF">2013-07-15T20:26:40Z</dcterms:created>
  <dcterms:modified xsi:type="dcterms:W3CDTF">2020-10-20T14:40:32Z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0x0101000ABD99B783692548860C7BC522B1E039</vt:lpwstr>
  </property>
</Properties>
</file>